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8" r:id="rId2"/>
    <p:sldId id="404" r:id="rId3"/>
    <p:sldId id="484" r:id="rId4"/>
    <p:sldId id="325" r:id="rId5"/>
    <p:sldId id="500" r:id="rId6"/>
    <p:sldId id="499" r:id="rId7"/>
    <p:sldId id="485" r:id="rId8"/>
    <p:sldId id="326" r:id="rId9"/>
    <p:sldId id="486" r:id="rId10"/>
    <p:sldId id="327" r:id="rId11"/>
    <p:sldId id="487" r:id="rId12"/>
    <p:sldId id="328" r:id="rId13"/>
    <p:sldId id="488" r:id="rId14"/>
    <p:sldId id="329" r:id="rId15"/>
    <p:sldId id="489" r:id="rId16"/>
    <p:sldId id="330" r:id="rId17"/>
    <p:sldId id="490" r:id="rId18"/>
    <p:sldId id="331" r:id="rId19"/>
    <p:sldId id="491" r:id="rId20"/>
    <p:sldId id="332" r:id="rId21"/>
    <p:sldId id="492" r:id="rId22"/>
    <p:sldId id="333" r:id="rId23"/>
    <p:sldId id="493" r:id="rId24"/>
    <p:sldId id="478" r:id="rId25"/>
    <p:sldId id="494" r:id="rId26"/>
    <p:sldId id="479" r:id="rId27"/>
    <p:sldId id="495" r:id="rId28"/>
    <p:sldId id="480" r:id="rId29"/>
    <p:sldId id="496" r:id="rId30"/>
    <p:sldId id="481" r:id="rId31"/>
    <p:sldId id="497" r:id="rId32"/>
    <p:sldId id="482" r:id="rId33"/>
    <p:sldId id="498" r:id="rId34"/>
    <p:sldId id="259" r:id="rId35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EB1"/>
    <a:srgbClr val="FABCC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27" autoAdjust="0"/>
    <p:restoredTop sz="95080" autoAdjust="0"/>
  </p:normalViewPr>
  <p:slideViewPr>
    <p:cSldViewPr>
      <p:cViewPr>
        <p:scale>
          <a:sx n="100" d="100"/>
          <a:sy n="100" d="100"/>
        </p:scale>
        <p:origin x="-27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7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7C3BD-8B91-46A9-9444-138969E8E69E}" type="datetimeFigureOut">
              <a:rPr lang="ko-KR" altLang="en-US" smtClean="0"/>
              <a:pPr/>
              <a:t>2015-10-14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B08B1-4140-48DB-B060-F704B902B5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1260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B08B1-4140-48DB-B060-F704B902B5B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275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B08B1-4140-48DB-B060-F704B902B5B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275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B08B1-4140-48DB-B060-F704B902B5B6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275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B08B1-4140-48DB-B060-F704B902B5B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275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B08B1-4140-48DB-B060-F704B902B5B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275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B08B1-4140-48DB-B060-F704B902B5B6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275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B08B1-4140-48DB-B060-F704B902B5B6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275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B08B1-4140-48DB-B060-F704B902B5B6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275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B08B1-4140-48DB-B060-F704B902B5B6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275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B08B1-4140-48DB-B060-F704B902B5B6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275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B08B1-4140-48DB-B060-F704B902B5B6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275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B08B1-4140-48DB-B060-F704B902B5B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275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B08B1-4140-48DB-B060-F704B902B5B6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2751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B08B1-4140-48DB-B060-F704B902B5B6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275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B08B1-4140-48DB-B060-F704B902B5B6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2751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B08B1-4140-48DB-B060-F704B902B5B6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2751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B08B1-4140-48DB-B060-F704B902B5B6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2751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B08B1-4140-48DB-B060-F704B902B5B6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2751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B08B1-4140-48DB-B060-F704B902B5B6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2751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B08B1-4140-48DB-B060-F704B902B5B6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275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B08B1-4140-48DB-B060-F704B902B5B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275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B08B1-4140-48DB-B060-F704B902B5B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275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B08B1-4140-48DB-B060-F704B902B5B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275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B08B1-4140-48DB-B060-F704B902B5B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275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B08B1-4140-48DB-B060-F704B902B5B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275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B08B1-4140-48DB-B060-F704B902B5B6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275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B08B1-4140-48DB-B060-F704B902B5B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27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85D5-81EC-430C-AA1D-0A8BA2090860}" type="datetimeFigureOut">
              <a:rPr lang="ko-KR" altLang="en-US" smtClean="0"/>
              <a:pPr/>
              <a:t>2015-10-14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96DC-6076-4D29-B6D4-025C54D100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85D5-81EC-430C-AA1D-0A8BA2090860}" type="datetimeFigureOut">
              <a:rPr lang="ko-KR" altLang="en-US" smtClean="0"/>
              <a:pPr/>
              <a:t>2015-10-14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96DC-6076-4D29-B6D4-025C54D100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85D5-81EC-430C-AA1D-0A8BA2090860}" type="datetimeFigureOut">
              <a:rPr lang="ko-KR" altLang="en-US" smtClean="0"/>
              <a:pPr/>
              <a:t>2015-10-14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96DC-6076-4D29-B6D4-025C54D100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85D5-81EC-430C-AA1D-0A8BA2090860}" type="datetimeFigureOut">
              <a:rPr lang="ko-KR" altLang="en-US" smtClean="0"/>
              <a:pPr/>
              <a:t>2015-10-14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96DC-6076-4D29-B6D4-025C54D100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85D5-81EC-430C-AA1D-0A8BA2090860}" type="datetimeFigureOut">
              <a:rPr lang="ko-KR" altLang="en-US" smtClean="0"/>
              <a:pPr/>
              <a:t>2015-10-14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96DC-6076-4D29-B6D4-025C54D100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85D5-81EC-430C-AA1D-0A8BA2090860}" type="datetimeFigureOut">
              <a:rPr lang="ko-KR" altLang="en-US" smtClean="0"/>
              <a:pPr/>
              <a:t>2015-10-14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96DC-6076-4D29-B6D4-025C54D100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85D5-81EC-430C-AA1D-0A8BA2090860}" type="datetimeFigureOut">
              <a:rPr lang="ko-KR" altLang="en-US" smtClean="0"/>
              <a:pPr/>
              <a:t>2015-10-14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96DC-6076-4D29-B6D4-025C54D100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85D5-81EC-430C-AA1D-0A8BA2090860}" type="datetimeFigureOut">
              <a:rPr lang="ko-KR" altLang="en-US" smtClean="0"/>
              <a:pPr/>
              <a:t>2015-10-14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96DC-6076-4D29-B6D4-025C54D100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85D5-81EC-430C-AA1D-0A8BA2090860}" type="datetimeFigureOut">
              <a:rPr lang="ko-KR" altLang="en-US" smtClean="0"/>
              <a:pPr/>
              <a:t>2015-10-14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96DC-6076-4D29-B6D4-025C54D100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85D5-81EC-430C-AA1D-0A8BA2090860}" type="datetimeFigureOut">
              <a:rPr lang="ko-KR" altLang="en-US" smtClean="0"/>
              <a:pPr/>
              <a:t>2015-10-14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96DC-6076-4D29-B6D4-025C54D100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85D5-81EC-430C-AA1D-0A8BA2090860}" type="datetimeFigureOut">
              <a:rPr lang="ko-KR" altLang="en-US" smtClean="0"/>
              <a:pPr/>
              <a:t>2015-10-14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96DC-6076-4D29-B6D4-025C54D100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185D5-81EC-430C-AA1D-0A8BA2090860}" type="datetimeFigureOut">
              <a:rPr lang="ko-KR" altLang="en-US" smtClean="0"/>
              <a:pPr/>
              <a:t>2015-10-14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596DC-6076-4D29-B6D4-025C54D100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8.pn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ㄷㄱㅈㄱㅈㄷㄱㄷㄱㄷ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47"/>
          <a:stretch/>
        </p:blipFill>
        <p:spPr bwMode="auto">
          <a:xfrm>
            <a:off x="865685" y="1786597"/>
            <a:ext cx="3024335" cy="3572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4788024" y="1820566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Dr.119 </a:t>
            </a:r>
            <a:r>
              <a:rPr lang="ko-KR" altLang="en-US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더 </a:t>
            </a:r>
            <a:r>
              <a:rPr lang="ko-KR" altLang="en-US" sz="1200" dirty="0" err="1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어메이징</a:t>
            </a:r>
            <a:r>
              <a:rPr lang="ko-KR" altLang="en-US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 </a:t>
            </a:r>
            <a:r>
              <a:rPr lang="ko-KR" altLang="en-US" sz="1200" dirty="0" err="1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스파이더맨</a:t>
            </a:r>
            <a:r>
              <a:rPr lang="ko-KR" altLang="en-US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 </a:t>
            </a:r>
            <a:r>
              <a:rPr lang="ko-KR" altLang="en-US" sz="1200" dirty="0" err="1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포어</a:t>
            </a:r>
            <a:r>
              <a:rPr lang="ko-KR" altLang="en-US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 </a:t>
            </a:r>
            <a:r>
              <a:rPr lang="ko-KR" altLang="en-US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마스크</a:t>
            </a:r>
            <a:endParaRPr lang="en-US" altLang="ko-KR" sz="1200" dirty="0" smtClean="0">
              <a:latin typeface="Yoon가변 윤고딕 330_TT" pitchFamily="18" charset="-127"/>
              <a:ea typeface="Yoon가변 윤고딕 330_TT" pitchFamily="18" charset="-127"/>
              <a:cs typeface="Open Sans Semibold" pitchFamily="34" charset="0"/>
            </a:endParaRPr>
          </a:p>
          <a:p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Dr.119 The </a:t>
            </a:r>
            <a:r>
              <a:rPr lang="en-US" altLang="ko-KR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Amazing Spiderman Pore Mask</a:t>
            </a:r>
            <a:endParaRPr lang="en-US" altLang="ko-KR" sz="1200" dirty="0" smtClean="0">
              <a:latin typeface="Yoon가변 윤고딕 330_TT" pitchFamily="18" charset="-127"/>
              <a:ea typeface="Yoon가변 윤고딕 330_TT" pitchFamily="18" charset="-127"/>
              <a:cs typeface="Open Sans Semibold" pitchFamily="34" charset="0"/>
            </a:endParaRPr>
          </a:p>
          <a:p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Dr.119 </a:t>
            </a:r>
            <a:r>
              <a:rPr lang="zh-CN" altLang="en-US" sz="1200" b="1" dirty="0">
                <a:latin typeface="+mn-ea"/>
                <a:cs typeface="Open Sans Semibold" pitchFamily="34" charset="0"/>
              </a:rPr>
              <a:t>奇效蜘蛛侠收缩毛孔面膜</a:t>
            </a:r>
            <a:endParaRPr lang="zh-CN" altLang="en-US" sz="1200" b="1" dirty="0" smtClean="0">
              <a:latin typeface="+mn-ea"/>
              <a:cs typeface="Open Sans Semibold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000628" y="1463376"/>
            <a:ext cx="3786214" cy="285752"/>
          </a:xfrm>
          <a:prstGeom prst="rect">
            <a:avLst/>
          </a:prstGeom>
          <a:solidFill>
            <a:srgbClr val="F89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000628" y="1422301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</a:rPr>
              <a:t>Наименование продукта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000628" y="2733191"/>
            <a:ext cx="3786214" cy="285752"/>
          </a:xfrm>
          <a:prstGeom prst="rect">
            <a:avLst/>
          </a:prstGeom>
          <a:solidFill>
            <a:srgbClr val="F89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5000628" y="2694515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</a:rPr>
              <a:t>Описание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pic>
        <p:nvPicPr>
          <p:cNvPr id="25" name="그림 24" descr="ㄽㅅ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452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88024" y="3063847"/>
            <a:ext cx="41764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200" dirty="0">
                <a:latin typeface="+mj-lt"/>
                <a:ea typeface="Yoon가변 윤고딕 330_TT" pitchFamily="18" charset="-127"/>
              </a:rPr>
              <a:t>Тканевая маска для ухода за порами содержит древесный угольный порошок, благодаря чему ее мягкая формула проникает глубоко в кожу, выводит токсины и загрязнения, регулирует деятельность сальных желез, придавая чувство свежести и комфорта. Сильнейшие увлажнители – </a:t>
            </a:r>
            <a:r>
              <a:rPr lang="ru-RU" altLang="ko-KR" sz="1200" dirty="0" err="1">
                <a:latin typeface="+mj-lt"/>
                <a:ea typeface="Yoon가변 윤고딕 330_TT" pitchFamily="18" charset="-127"/>
              </a:rPr>
              <a:t>аллантоин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 и </a:t>
            </a:r>
            <a:r>
              <a:rPr lang="ru-RU" altLang="ko-KR" sz="1200" dirty="0" err="1">
                <a:latin typeface="+mj-lt"/>
                <a:ea typeface="Yoon가변 윤고딕 330_TT" pitchFamily="18" charset="-127"/>
              </a:rPr>
              <a:t>гилуроновая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 кислота – предотвращают обезвоживание эпидермиса, </a:t>
            </a:r>
            <a:r>
              <a:rPr lang="ru-RU" altLang="ko-KR" sz="1200" dirty="0" smtClean="0">
                <a:latin typeface="+mj-lt"/>
                <a:ea typeface="Yoon가변 윤고딕 330_TT" pitchFamily="18" charset="-127"/>
              </a:rPr>
              <a:t>а 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экстракт красных водорослей превосходно его смягчает. Озорной </a:t>
            </a:r>
            <a:r>
              <a:rPr lang="ru-RU" altLang="ko-KR" sz="1200" dirty="0" err="1">
                <a:latin typeface="+mj-lt"/>
                <a:ea typeface="Yoon가변 윤고딕 330_TT" pitchFamily="18" charset="-127"/>
              </a:rPr>
              <a:t>принт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, стилизованный под маску таинственного супергероя Человека-паука, добавит изюминку в повседневный уход за кожей.</a:t>
            </a:r>
            <a:endParaRPr lang="en-US" altLang="ko-KR" sz="1200" dirty="0">
              <a:latin typeface="+mj-lt"/>
              <a:ea typeface="Yoon가변 윤고딕 330_TT" pitchFamily="18" charset="-127"/>
            </a:endParaRPr>
          </a:p>
          <a:p>
            <a:r>
              <a:rPr lang="ru-RU" altLang="ko-KR" sz="1200" b="1" dirty="0">
                <a:ea typeface="Yoon가변 윤고딕 330_TT" pitchFamily="18" charset="-127"/>
              </a:rPr>
              <a:t>[Применение]</a:t>
            </a:r>
          </a:p>
          <a:p>
            <a:pPr algn="just"/>
            <a:r>
              <a:rPr lang="ru-RU" altLang="ko-KR" sz="1200" dirty="0">
                <a:ea typeface="Yoon가변 윤고딕 330_TT" pitchFamily="18" charset="-127"/>
              </a:rPr>
              <a:t>Очистите кожу тоником, достаньте маску из упаковки и приложите к коже, чтобы она не образовывала складки. Оставьте на 15-20 минут. Оставшуюся жидкость </a:t>
            </a:r>
            <a:r>
              <a:rPr lang="ru-RU" altLang="ko-KR" sz="1200" dirty="0" err="1">
                <a:ea typeface="Yoon가변 윤고딕 330_TT" pitchFamily="18" charset="-127"/>
              </a:rPr>
              <a:t>вмассируйте</a:t>
            </a:r>
            <a:r>
              <a:rPr lang="ru-RU" altLang="ko-KR" sz="1200" dirty="0">
                <a:ea typeface="Yoon가변 윤고딕 330_TT" pitchFamily="18" charset="-127"/>
              </a:rPr>
              <a:t> в кожу.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64743" y="5480625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latin typeface="Yoon가변 윤고딕 320_TT" pitchFamily="18" charset="-127"/>
                <a:ea typeface="Yoon가변 윤고딕 320_TT" pitchFamily="18" charset="-127"/>
              </a:rPr>
              <a:t>25ml,</a:t>
            </a:r>
            <a:r>
              <a:rPr lang="ko-KR" altLang="en-US" sz="1000" dirty="0" smtClean="0">
                <a:latin typeface="Yoon가변 윤고딕 320_TT" pitchFamily="18" charset="-127"/>
                <a:ea typeface="Yoon가변 윤고딕 320_TT" pitchFamily="18" charset="-127"/>
              </a:rPr>
              <a:t>\</a:t>
            </a:r>
            <a:r>
              <a:rPr lang="en-US" altLang="ko-KR" sz="1000" dirty="0">
                <a:latin typeface="Yoon가변 윤고딕 320_TT" pitchFamily="18" charset="-127"/>
                <a:ea typeface="Yoon가변 윤고딕 320_TT" pitchFamily="18" charset="-127"/>
              </a:rPr>
              <a:t>3</a:t>
            </a:r>
            <a:r>
              <a:rPr lang="en-US" altLang="ko-KR" sz="1000" dirty="0" smtClean="0">
                <a:latin typeface="Yoon가변 윤고딕 320_TT" pitchFamily="18" charset="-127"/>
                <a:ea typeface="Yoon가변 윤고딕 320_TT" pitchFamily="18" charset="-127"/>
              </a:rPr>
              <a:t>000</a:t>
            </a:r>
            <a:endParaRPr lang="ko-KR" altLang="en-US" sz="1000" dirty="0">
              <a:latin typeface="Yoon가변 윤고딕 320_TT" pitchFamily="18" charset="-127"/>
              <a:ea typeface="Yoon가변 윤고딕 320_TT" pitchFamily="18" charset="-127"/>
            </a:endParaRPr>
          </a:p>
        </p:txBody>
      </p:sp>
      <p:pic>
        <p:nvPicPr>
          <p:cNvPr id="23" name="Picture 5" descr="http://www.urbandollkiss.com/image/web/bullet/icon_2048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78" y="5723025"/>
            <a:ext cx="54292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342578" y="1489040"/>
            <a:ext cx="4240093" cy="4210982"/>
          </a:xfrm>
          <a:prstGeom prst="rect">
            <a:avLst/>
          </a:prstGeom>
          <a:noFill/>
          <a:ln w="19050">
            <a:solidFill>
              <a:srgbClr val="F89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Picture 14" descr="http://www.urbandollkiss.com/image/web/bullet/icon_131072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73" y="5723025"/>
            <a:ext cx="54292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57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 descr="ㄽㅅ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45299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251520" y="1268760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ko-KR" sz="1200" b="1" dirty="0"/>
              <a:t>[Внимание] </a:t>
            </a:r>
            <a:r>
              <a:rPr lang="ru-RU" altLang="ko-KR" sz="1200" dirty="0"/>
              <a:t>Только для наружного применения. Избегайте попадания в глаза. Не рекомендуется для использования при появлении раздражения. Держите вдали от детей.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271240" y="2060848"/>
            <a:ext cx="6120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ru-RU" altLang="ko-KR" sz="1200" b="1" dirty="0"/>
              <a:t>[Состав]</a:t>
            </a:r>
          </a:p>
          <a:p>
            <a:r>
              <a:rPr lang="en-US" altLang="ko-KR" sz="1200" dirty="0" err="1" smtClean="0"/>
              <a:t>Water,Butylene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Glycol,Glycereth-26,Propylene </a:t>
            </a:r>
            <a:r>
              <a:rPr lang="en-US" altLang="ko-KR" sz="1200" dirty="0" err="1"/>
              <a:t>Glycol,Glycerin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err="1"/>
              <a:t>Dipropylene</a:t>
            </a:r>
            <a:r>
              <a:rPr lang="en-US" altLang="ko-KR" sz="1200" dirty="0"/>
              <a:t> </a:t>
            </a:r>
            <a:r>
              <a:rPr lang="en-US" altLang="ko-KR" sz="1200" dirty="0" err="1" smtClean="0"/>
              <a:t>Glycol,Sodium</a:t>
            </a:r>
            <a:r>
              <a:rPr lang="en-US" altLang="ko-KR" sz="1200" dirty="0" smtClean="0"/>
              <a:t> </a:t>
            </a:r>
            <a:r>
              <a:rPr lang="en-US" altLang="ko-KR" sz="1200" dirty="0" err="1"/>
              <a:t>Hyaluronate</a:t>
            </a:r>
            <a:r>
              <a:rPr lang="en-US" altLang="ko-KR" sz="1200" dirty="0"/>
              <a:t> ,</a:t>
            </a:r>
            <a:r>
              <a:rPr lang="en-US" altLang="ko-KR" sz="1200" dirty="0" err="1"/>
              <a:t>Panthenol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err="1"/>
              <a:t>Bis</a:t>
            </a:r>
            <a:r>
              <a:rPr lang="en-US" altLang="ko-KR" sz="1200" dirty="0"/>
              <a:t> PEG-18 Methyl Ether Dimethyl </a:t>
            </a:r>
            <a:r>
              <a:rPr lang="en-US" altLang="ko-KR" sz="1200" dirty="0" err="1"/>
              <a:t>Silane,Triethanolamine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Carbomer,Allantoin,PEG-60 Hydrogenated Castor </a:t>
            </a:r>
            <a:r>
              <a:rPr lang="en-US" altLang="ko-KR" sz="1200" dirty="0" err="1"/>
              <a:t>Oil,Methylparaben</a:t>
            </a:r>
            <a:r>
              <a:rPr lang="en-US" altLang="ko-KR" sz="1200" dirty="0"/>
              <a:t> </a:t>
            </a:r>
            <a:br>
              <a:rPr lang="en-US" altLang="ko-KR" sz="1200" dirty="0"/>
            </a:br>
            <a:r>
              <a:rPr lang="en-US" altLang="ko-KR" sz="1200" dirty="0" err="1"/>
              <a:t>Chondrus</a:t>
            </a:r>
            <a:r>
              <a:rPr lang="en-US" altLang="ko-KR" sz="1200" dirty="0"/>
              <a:t> </a:t>
            </a:r>
            <a:r>
              <a:rPr lang="en-US" altLang="ko-KR" sz="1200" dirty="0" err="1"/>
              <a:t>Crispus</a:t>
            </a:r>
            <a:r>
              <a:rPr lang="en-US" altLang="ko-KR" sz="1200" dirty="0"/>
              <a:t> (Carrageenan),</a:t>
            </a:r>
            <a:r>
              <a:rPr lang="en-US" altLang="ko-KR" sz="1200" dirty="0" err="1"/>
              <a:t>Portulaca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Oleracea</a:t>
            </a:r>
            <a:r>
              <a:rPr lang="en-US" altLang="ko-KR" sz="1200" dirty="0"/>
              <a:t> Extract </a:t>
            </a:r>
            <a:br>
              <a:rPr lang="en-US" altLang="ko-KR" sz="1200" dirty="0"/>
            </a:br>
            <a:r>
              <a:rPr lang="en-US" altLang="ko-KR" sz="1200" dirty="0"/>
              <a:t>Citrus </a:t>
            </a:r>
            <a:r>
              <a:rPr lang="en-US" altLang="ko-KR" sz="1200" dirty="0" err="1"/>
              <a:t>Paradisi</a:t>
            </a:r>
            <a:r>
              <a:rPr lang="en-US" altLang="ko-KR" sz="1200" dirty="0"/>
              <a:t>(Grapefruit) Fruit </a:t>
            </a:r>
            <a:r>
              <a:rPr lang="en-US" altLang="ko-KR" sz="1200" dirty="0" err="1"/>
              <a:t>Extract,Phenoxyethanol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Disodium </a:t>
            </a:r>
            <a:r>
              <a:rPr lang="en-US" altLang="ko-KR" sz="1200" dirty="0" err="1"/>
              <a:t>EDTA,Adenosine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err="1"/>
              <a:t>Tocopheryl</a:t>
            </a:r>
            <a:r>
              <a:rPr lang="en-US" altLang="ko-KR" sz="1200" dirty="0"/>
              <a:t> </a:t>
            </a:r>
            <a:r>
              <a:rPr lang="en-US" altLang="ko-KR" sz="1200" dirty="0" err="1"/>
              <a:t>Acetate,Propylparaben,Charcoal</a:t>
            </a:r>
            <a:r>
              <a:rPr lang="en-US" altLang="ko-KR" sz="1200" dirty="0"/>
              <a:t> </a:t>
            </a:r>
            <a:r>
              <a:rPr lang="en-US" altLang="ko-KR" sz="1200" dirty="0" err="1"/>
              <a:t>Powder,Fragrance</a:t>
            </a:r>
            <a:r>
              <a:rPr lang="en-US" altLang="ko-KR" sz="1200" dirty="0"/>
              <a:t> 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0065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3"/>
          <a:stretch/>
        </p:blipFill>
        <p:spPr bwMode="auto">
          <a:xfrm>
            <a:off x="917464" y="1772816"/>
            <a:ext cx="3484699" cy="357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4860032" y="1854474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Dr.119 </a:t>
            </a:r>
            <a:r>
              <a:rPr lang="ko-KR" altLang="en-US" sz="1200" dirty="0" err="1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패왕별희</a:t>
            </a:r>
            <a:r>
              <a:rPr lang="ko-KR" altLang="en-US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 </a:t>
            </a:r>
            <a:r>
              <a:rPr lang="ko-KR" altLang="en-US" sz="1200" dirty="0" err="1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레드</a:t>
            </a:r>
            <a:r>
              <a:rPr lang="ko-KR" altLang="en-US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 福 마스크 </a:t>
            </a:r>
            <a:endParaRPr lang="en-US" altLang="ko-KR" sz="1200" dirty="0" smtClean="0">
              <a:latin typeface="Yoon가변 윤고딕 330_TT" pitchFamily="18" charset="-127"/>
              <a:ea typeface="Yoon가변 윤고딕 330_TT" pitchFamily="18" charset="-127"/>
              <a:cs typeface="Open Sans Semibold" pitchFamily="34" charset="0"/>
            </a:endParaRPr>
          </a:p>
          <a:p>
            <a:r>
              <a:rPr lang="en-US" altLang="ko-KR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Dr.119 Farewell My Concubine Red Lucky </a:t>
            </a:r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Mask</a:t>
            </a:r>
          </a:p>
          <a:p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Dr.119 </a:t>
            </a:r>
            <a:r>
              <a:rPr lang="zh-CN" altLang="en-US" sz="1200" b="1" dirty="0">
                <a:latin typeface="+mn-ea"/>
                <a:cs typeface="Open Sans Semibold" pitchFamily="34" charset="0"/>
              </a:rPr>
              <a:t>霸王别姬红福面膜</a:t>
            </a:r>
            <a:endParaRPr lang="zh-CN" altLang="en-US" sz="1200" b="1" dirty="0" smtClean="0">
              <a:latin typeface="+mn-ea"/>
              <a:cs typeface="Open Sans Semibold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000628" y="1497284"/>
            <a:ext cx="3786214" cy="285752"/>
          </a:xfrm>
          <a:prstGeom prst="rect">
            <a:avLst/>
          </a:prstGeom>
          <a:solidFill>
            <a:srgbClr val="F89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000628" y="1456209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</a:rPr>
              <a:t>Наименование продукта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000628" y="2767099"/>
            <a:ext cx="3786214" cy="285752"/>
          </a:xfrm>
          <a:prstGeom prst="rect">
            <a:avLst/>
          </a:prstGeom>
          <a:solidFill>
            <a:srgbClr val="F89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5000628" y="2728423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</a:rPr>
              <a:t>Описание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pic>
        <p:nvPicPr>
          <p:cNvPr id="25" name="그림 24" descr="ㄽㅅ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452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60032" y="3192877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200" dirty="0" smtClean="0">
                <a:latin typeface="+mj-lt"/>
                <a:ea typeface="Yoon가변 윤고딕 330_TT" pitchFamily="18" charset="-127"/>
              </a:rPr>
              <a:t>Эксклюзивная увлажняющая 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тканевая маска с ледниковой водой Аляски и экстрактом алоэ вера понижает температуру кожи и эффективно ее </a:t>
            </a:r>
            <a:r>
              <a:rPr lang="ru-RU" altLang="ko-KR" sz="1200" dirty="0" smtClean="0">
                <a:latin typeface="+mj-lt"/>
                <a:ea typeface="Yoon가변 윤고딕 330_TT" pitchFamily="18" charset="-127"/>
              </a:rPr>
              <a:t>освежает, 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обладает противовоспалительным и тонизирующим действием, придавая кожному покрову мощный заряд бодрости. Выполнена в виде традиционной китайской маски с доминирующим красным гримом, </a:t>
            </a:r>
            <a:r>
              <a:rPr lang="ru-RU" altLang="ko-KR" sz="1200" dirty="0" smtClean="0">
                <a:latin typeface="+mj-lt"/>
                <a:ea typeface="Yoon가변 윤고딕 330_TT" pitchFamily="18" charset="-127"/>
              </a:rPr>
              <a:t>которая 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воплощает </a:t>
            </a:r>
            <a:r>
              <a:rPr lang="ru-RU" altLang="ko-KR" sz="1200" dirty="0" smtClean="0">
                <a:latin typeface="+mj-lt"/>
                <a:ea typeface="Yoon가변 윤고딕 330_TT" pitchFamily="18" charset="-127"/>
              </a:rPr>
              <a:t>верность 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и храбрость и позволяет почувствовать себя героем знаменитой пекинской оперы.</a:t>
            </a:r>
            <a:endParaRPr lang="en-US" altLang="ko-KR" sz="1200" dirty="0">
              <a:latin typeface="+mj-lt"/>
              <a:ea typeface="Yoon가변 윤고딕 330_TT" pitchFamily="18" charset="-127"/>
            </a:endParaRPr>
          </a:p>
          <a:p>
            <a:pPr algn="just"/>
            <a:r>
              <a:rPr lang="ru-RU" altLang="ko-KR" sz="1200" b="1" dirty="0">
                <a:latin typeface="+mj-lt"/>
                <a:ea typeface="Yoon가변 윤고딕 330_TT" pitchFamily="18" charset="-127"/>
              </a:rPr>
              <a:t>[Применение]</a:t>
            </a:r>
          </a:p>
          <a:p>
            <a:pPr algn="just"/>
            <a:r>
              <a:rPr lang="ru-RU" altLang="ko-KR" sz="1200" dirty="0">
                <a:latin typeface="+mj-lt"/>
                <a:ea typeface="Yoon가변 윤고딕 330_TT" pitchFamily="18" charset="-127"/>
              </a:rPr>
              <a:t>Очистите кожу тоником, достаньте маску из упаковки и приложите к коже, чтобы она не образовывала складки. Оставьте на 15-20 минут. Оставшуюся жидкость </a:t>
            </a:r>
            <a:r>
              <a:rPr lang="ru-RU" altLang="ko-KR" sz="1200" dirty="0" err="1">
                <a:latin typeface="+mj-lt"/>
                <a:ea typeface="Yoon가변 윤고딕 330_TT" pitchFamily="18" charset="-127"/>
              </a:rPr>
              <a:t>вмассируйте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 в кожу</a:t>
            </a:r>
            <a:r>
              <a:rPr lang="ru-RU" altLang="ko-KR" sz="1200" dirty="0" smtClean="0">
                <a:latin typeface="+mj-lt"/>
                <a:ea typeface="Yoon가변 윤고딕 330_TT" pitchFamily="18" charset="-127"/>
              </a:rPr>
              <a:t>.</a:t>
            </a:r>
            <a:endParaRPr lang="ru-RU" altLang="ko-KR" sz="1200" dirty="0">
              <a:latin typeface="+mj-lt"/>
              <a:ea typeface="Yoon가변 윤고딕 330_TT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1880" y="5351774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latin typeface="Yoon가변 윤고딕 320_TT" pitchFamily="18" charset="-127"/>
                <a:ea typeface="Yoon가변 윤고딕 320_TT" pitchFamily="18" charset="-127"/>
              </a:rPr>
              <a:t>25ml,</a:t>
            </a:r>
            <a:r>
              <a:rPr lang="ko-KR" altLang="en-US" sz="1000" dirty="0" smtClean="0">
                <a:latin typeface="Yoon가변 윤고딕 320_TT" pitchFamily="18" charset="-127"/>
                <a:ea typeface="Yoon가변 윤고딕 320_TT" pitchFamily="18" charset="-127"/>
              </a:rPr>
              <a:t>\</a:t>
            </a:r>
            <a:r>
              <a:rPr lang="en-US" altLang="ko-KR" sz="1000" dirty="0">
                <a:latin typeface="Yoon가변 윤고딕 320_TT" pitchFamily="18" charset="-127"/>
                <a:ea typeface="Yoon가변 윤고딕 320_TT" pitchFamily="18" charset="-127"/>
              </a:rPr>
              <a:t>3</a:t>
            </a:r>
            <a:r>
              <a:rPr lang="en-US" altLang="ko-KR" sz="1000" dirty="0" smtClean="0">
                <a:latin typeface="Yoon가변 윤고딕 320_TT" pitchFamily="18" charset="-127"/>
                <a:ea typeface="Yoon가변 윤고딕 320_TT" pitchFamily="18" charset="-127"/>
              </a:rPr>
              <a:t>000</a:t>
            </a:r>
            <a:endParaRPr lang="ko-KR" altLang="en-US" sz="1000" dirty="0">
              <a:latin typeface="Yoon가변 윤고딕 320_TT" pitchFamily="18" charset="-127"/>
              <a:ea typeface="Yoon가변 윤고딕 320_TT" pitchFamily="18" charset="-127"/>
            </a:endParaRPr>
          </a:p>
        </p:txBody>
      </p:sp>
      <p:pic>
        <p:nvPicPr>
          <p:cNvPr id="23" name="Picture 5" descr="http://www.urbandollkiss.com/image/web/bullet/icon_2048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77" y="5622378"/>
            <a:ext cx="54292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297707" y="1484784"/>
            <a:ext cx="4346301" cy="4113212"/>
          </a:xfrm>
          <a:prstGeom prst="rect">
            <a:avLst/>
          </a:prstGeom>
          <a:noFill/>
          <a:ln w="19050">
            <a:solidFill>
              <a:srgbClr val="F89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Picture 4" descr="http://www.urbandollkiss.com/image/web/bullet/icon_256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02" y="5622378"/>
            <a:ext cx="54292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00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 descr="ㄽㅅ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45299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395536" y="1268760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ko-KR" sz="1200" b="1" dirty="0"/>
              <a:t>[Внимание] </a:t>
            </a:r>
            <a:r>
              <a:rPr lang="ru-RU" altLang="ko-KR" sz="1200" dirty="0"/>
              <a:t>Только для наружного применения. Избегайте попадания в глаза. Не рекомендуется для использования при появлении раздражения. Держите вдали от детей.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95536" y="227687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ko-KR" sz="1200" b="1" dirty="0" smtClean="0"/>
              <a:t>[</a:t>
            </a:r>
            <a:r>
              <a:rPr lang="ru-RU" altLang="ko-KR" sz="1200" b="1" dirty="0"/>
              <a:t>Состав]</a:t>
            </a:r>
          </a:p>
          <a:p>
            <a:r>
              <a:rPr lang="en-US" altLang="ko-KR" sz="1200" dirty="0" err="1" smtClean="0"/>
              <a:t>Water,Butylene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Glycol,Glycereth-26  ,Propylene </a:t>
            </a:r>
            <a:r>
              <a:rPr lang="en-US" altLang="ko-KR" sz="1200" dirty="0" err="1"/>
              <a:t>Glycol,Aloe</a:t>
            </a:r>
            <a:r>
              <a:rPr lang="en-US" altLang="ko-KR" sz="1200" dirty="0"/>
              <a:t> </a:t>
            </a:r>
            <a:r>
              <a:rPr lang="en-US" altLang="ko-KR" sz="1200" dirty="0" err="1"/>
              <a:t>Barbadensis</a:t>
            </a:r>
            <a:r>
              <a:rPr lang="en-US" altLang="ko-KR" sz="1200" dirty="0"/>
              <a:t> Leaf </a:t>
            </a:r>
            <a:r>
              <a:rPr lang="en-US" altLang="ko-KR" sz="1200" dirty="0" err="1"/>
              <a:t>ExtractGlycerin,Dipropylene</a:t>
            </a:r>
            <a:r>
              <a:rPr lang="en-US" altLang="ko-KR" sz="1200" dirty="0"/>
              <a:t> </a:t>
            </a:r>
            <a:r>
              <a:rPr lang="en-US" altLang="ko-KR" sz="1200" dirty="0" err="1"/>
              <a:t>Glycol,Sodium</a:t>
            </a:r>
            <a:r>
              <a:rPr lang="en-US" altLang="ko-KR" sz="1200" dirty="0"/>
              <a:t> </a:t>
            </a:r>
            <a:r>
              <a:rPr lang="en-US" altLang="ko-KR" sz="1200" dirty="0" err="1"/>
              <a:t>Hyaluronate,Panthenol,Bis</a:t>
            </a:r>
            <a:r>
              <a:rPr lang="en-US" altLang="ko-KR" sz="1200" dirty="0"/>
              <a:t> PEG-18 Methyl Ether Dimethyl SilaneTriethanolamine,Carbomer,Allantoin,PEG-60 Hydrogenated Castor Oil </a:t>
            </a:r>
            <a:r>
              <a:rPr lang="en-US" altLang="ko-KR" sz="1200" dirty="0" err="1"/>
              <a:t>Methylparaben</a:t>
            </a:r>
            <a:r>
              <a:rPr lang="en-US" altLang="ko-KR" sz="1200" dirty="0"/>
              <a:t> ,</a:t>
            </a:r>
            <a:r>
              <a:rPr lang="en-US" altLang="ko-KR" sz="1200" dirty="0" err="1"/>
              <a:t>Chondrus</a:t>
            </a:r>
            <a:r>
              <a:rPr lang="en-US" altLang="ko-KR" sz="1200" dirty="0"/>
              <a:t> </a:t>
            </a:r>
            <a:r>
              <a:rPr lang="en-US" altLang="ko-KR" sz="1200" dirty="0" err="1"/>
              <a:t>Crispus</a:t>
            </a:r>
            <a:r>
              <a:rPr lang="en-US" altLang="ko-KR" sz="1200" dirty="0"/>
              <a:t> (Carrageenan),</a:t>
            </a:r>
            <a:r>
              <a:rPr lang="en-US" altLang="ko-KR" sz="1200" dirty="0" err="1"/>
              <a:t>Portulaca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Oleracea</a:t>
            </a:r>
            <a:r>
              <a:rPr lang="en-US" altLang="ko-KR" sz="1200" dirty="0"/>
              <a:t> Extract </a:t>
            </a:r>
            <a:r>
              <a:rPr lang="en-US" altLang="ko-KR" sz="1200" dirty="0" err="1"/>
              <a:t>Centella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Asiatica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Extract,Phenoxyethanol,Disodium</a:t>
            </a:r>
            <a:r>
              <a:rPr lang="en-US" altLang="ko-KR" sz="1200" dirty="0"/>
              <a:t> </a:t>
            </a:r>
            <a:r>
              <a:rPr lang="en-US" altLang="ko-KR" sz="1200" dirty="0" err="1"/>
              <a:t>EDTA,Tocopheryl</a:t>
            </a:r>
            <a:r>
              <a:rPr lang="en-US" altLang="ko-KR" sz="1200" dirty="0"/>
              <a:t> </a:t>
            </a:r>
            <a:r>
              <a:rPr lang="en-US" altLang="ko-KR" sz="1200" dirty="0" err="1" smtClean="0"/>
              <a:t>AcetatePropylparaben,Fragrance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42652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4860032" y="1883049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Dr.119 </a:t>
            </a:r>
            <a:r>
              <a:rPr lang="ko-KR" altLang="en-US" sz="1200" dirty="0" err="1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패왕별희</a:t>
            </a:r>
            <a:r>
              <a:rPr lang="ko-KR" altLang="en-US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 </a:t>
            </a:r>
            <a:r>
              <a:rPr lang="ko-KR" altLang="en-US" sz="1200" dirty="0" err="1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옐로우</a:t>
            </a:r>
            <a:r>
              <a:rPr lang="ko-KR" altLang="en-US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 福 마스크 </a:t>
            </a:r>
            <a:endParaRPr lang="en-US" altLang="ko-KR" sz="1200" dirty="0" smtClean="0">
              <a:latin typeface="Yoon가변 윤고딕 330_TT" pitchFamily="18" charset="-127"/>
              <a:ea typeface="Yoon가변 윤고딕 330_TT" pitchFamily="18" charset="-127"/>
              <a:cs typeface="Open Sans Semibold" pitchFamily="34" charset="0"/>
            </a:endParaRPr>
          </a:p>
          <a:p>
            <a:r>
              <a:rPr lang="en-US" altLang="ko-KR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Dr.119 Farewell My Concubine Yellow Lucky </a:t>
            </a:r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Mask</a:t>
            </a:r>
          </a:p>
          <a:p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Dr.119 </a:t>
            </a:r>
            <a:r>
              <a:rPr lang="zh-CN" altLang="en-US" sz="1200" b="1" dirty="0">
                <a:latin typeface="+mn-ea"/>
                <a:cs typeface="Open Sans Semibold" pitchFamily="34" charset="0"/>
              </a:rPr>
              <a:t>霸王别姬黄福面膜</a:t>
            </a:r>
            <a:endParaRPr lang="zh-CN" altLang="en-US" sz="1200" b="1" dirty="0" smtClean="0">
              <a:latin typeface="+mn-ea"/>
              <a:cs typeface="Open Sans Semibold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000628" y="1525859"/>
            <a:ext cx="3786214" cy="285752"/>
          </a:xfrm>
          <a:prstGeom prst="rect">
            <a:avLst/>
          </a:prstGeom>
          <a:solidFill>
            <a:srgbClr val="F89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000628" y="148478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</a:rPr>
              <a:t>Наименование продукта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000628" y="2795674"/>
            <a:ext cx="3786214" cy="285752"/>
          </a:xfrm>
          <a:prstGeom prst="rect">
            <a:avLst/>
          </a:prstGeom>
          <a:solidFill>
            <a:srgbClr val="F89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5000628" y="2756998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</a:rPr>
              <a:t>Описание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pic>
        <p:nvPicPr>
          <p:cNvPr id="25" name="그림 24" descr="ㄽㅅ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452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88024" y="3221452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200" dirty="0">
                <a:latin typeface="+mj-lt"/>
                <a:ea typeface="Yoon가변 윤고딕 330_TT" pitchFamily="18" charset="-127"/>
              </a:rPr>
              <a:t>Эксклюзивная тканевая маска с ледниковой водой Аляски и экстрактом огурца понижает температуру кожи и эффективно контролирует работу сальных желез, предотвращая избыточное выделение </a:t>
            </a:r>
            <a:r>
              <a:rPr lang="ru-RU" altLang="ko-KR" sz="1200" dirty="0" err="1">
                <a:latin typeface="+mj-lt"/>
                <a:ea typeface="Yoon가변 윤고딕 330_TT" pitchFamily="18" charset="-127"/>
              </a:rPr>
              <a:t>себума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, обладает противовоспалительным действием. Кожа выглядит свежей и гладкой, а лицо притягивает своим обновленным видом. Выполнена в виде традиционной пекинской оперной маски с </a:t>
            </a:r>
            <a:r>
              <a:rPr lang="ru-RU" altLang="ko-KR" sz="1200" dirty="0" smtClean="0">
                <a:latin typeface="+mj-lt"/>
                <a:ea typeface="Yoon가변 윤고딕 330_TT" pitchFamily="18" charset="-127"/>
              </a:rPr>
              <a:t>красочным 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желтым гримом, </a:t>
            </a:r>
            <a:r>
              <a:rPr lang="ru-RU" altLang="ko-KR" sz="1200" dirty="0" smtClean="0">
                <a:latin typeface="+mj-lt"/>
                <a:ea typeface="Yoon가변 윤고딕 330_TT" pitchFamily="18" charset="-127"/>
              </a:rPr>
              <a:t>которая 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символизирует </a:t>
            </a:r>
            <a:r>
              <a:rPr lang="ru-RU" altLang="ko-KR" sz="1200" dirty="0" smtClean="0">
                <a:latin typeface="+mj-lt"/>
                <a:ea typeface="Yoon가변 윤고딕 330_TT" pitchFamily="18" charset="-127"/>
              </a:rPr>
              <a:t>амбиции 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и </a:t>
            </a:r>
            <a:r>
              <a:rPr lang="ru-RU" altLang="ko-KR" sz="1200" dirty="0" smtClean="0">
                <a:latin typeface="+mj-lt"/>
                <a:ea typeface="Yoon가변 윤고딕 330_TT" pitchFamily="18" charset="-127"/>
              </a:rPr>
              <a:t>хладнокровность, 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придавая неповторимый шарм ежедневной процедуре ухода за кожей.</a:t>
            </a:r>
            <a:endParaRPr lang="en-US" altLang="ko-KR" sz="1200" dirty="0">
              <a:latin typeface="+mj-lt"/>
              <a:ea typeface="Yoon가변 윤고딕 330_TT" pitchFamily="18" charset="-127"/>
            </a:endParaRPr>
          </a:p>
          <a:p>
            <a:pPr algn="just"/>
            <a:r>
              <a:rPr lang="ru-RU" altLang="ko-KR" sz="1200" b="1" dirty="0">
                <a:ea typeface="Yoon가변 윤고딕 330_TT" pitchFamily="18" charset="-127"/>
              </a:rPr>
              <a:t>[Применение]</a:t>
            </a:r>
          </a:p>
          <a:p>
            <a:pPr algn="just"/>
            <a:r>
              <a:rPr lang="ru-RU" altLang="ko-KR" sz="1200" dirty="0">
                <a:ea typeface="Yoon가변 윤고딕 330_TT" pitchFamily="18" charset="-127"/>
              </a:rPr>
              <a:t>Очистите кожу тоником, достаньте маску из упаковки и приложите к коже, чтобы она не образовывала складки. Оставьте на 15-20 минут. Оставшуюся жидкость </a:t>
            </a:r>
            <a:r>
              <a:rPr lang="ru-RU" altLang="ko-KR" sz="1200" dirty="0" err="1">
                <a:ea typeface="Yoon가변 윤고딕 330_TT" pitchFamily="18" charset="-127"/>
              </a:rPr>
              <a:t>вмассируйте</a:t>
            </a:r>
            <a:r>
              <a:rPr lang="ru-RU" altLang="ko-KR" sz="1200" dirty="0">
                <a:ea typeface="Yoon가변 윤고딕 330_TT" pitchFamily="18" charset="-127"/>
              </a:rPr>
              <a:t> в кожу.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03340" y="5419219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latin typeface="Yoon가변 윤고딕 320_TT" pitchFamily="18" charset="-127"/>
                <a:ea typeface="Yoon가변 윤고딕 320_TT" pitchFamily="18" charset="-127"/>
              </a:rPr>
              <a:t>25ml,</a:t>
            </a:r>
            <a:r>
              <a:rPr lang="ko-KR" altLang="en-US" sz="1000" dirty="0" smtClean="0">
                <a:latin typeface="Yoon가변 윤고딕 320_TT" pitchFamily="18" charset="-127"/>
                <a:ea typeface="Yoon가변 윤고딕 320_TT" pitchFamily="18" charset="-127"/>
              </a:rPr>
              <a:t>\</a:t>
            </a:r>
            <a:r>
              <a:rPr lang="en-US" altLang="ko-KR" sz="1000" dirty="0">
                <a:latin typeface="Yoon가변 윤고딕 320_TT" pitchFamily="18" charset="-127"/>
                <a:ea typeface="Yoon가변 윤고딕 320_TT" pitchFamily="18" charset="-127"/>
              </a:rPr>
              <a:t>3</a:t>
            </a:r>
            <a:r>
              <a:rPr lang="en-US" altLang="ko-KR" sz="1000" dirty="0" smtClean="0">
                <a:latin typeface="Yoon가변 윤고딕 320_TT" pitchFamily="18" charset="-127"/>
                <a:ea typeface="Yoon가변 윤고딕 320_TT" pitchFamily="18" charset="-127"/>
              </a:rPr>
              <a:t>000</a:t>
            </a:r>
            <a:endParaRPr lang="ko-KR" altLang="en-US" sz="1000" dirty="0">
              <a:latin typeface="Yoon가변 윤고딕 320_TT" pitchFamily="18" charset="-127"/>
              <a:ea typeface="Yoon가변 윤고딕 320_TT" pitchFamily="18" charset="-127"/>
            </a:endParaRPr>
          </a:p>
        </p:txBody>
      </p:sp>
      <p:pic>
        <p:nvPicPr>
          <p:cNvPr id="23" name="Picture 5" descr="http://www.urbandollkiss.com/image/web/bullet/icon_2048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75336"/>
            <a:ext cx="54292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473274" y="1574155"/>
            <a:ext cx="4136007" cy="4072235"/>
          </a:xfrm>
          <a:prstGeom prst="rect">
            <a:avLst/>
          </a:prstGeom>
          <a:noFill/>
          <a:ln w="19050">
            <a:solidFill>
              <a:srgbClr val="F89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Picture 4" descr="http://www.urbandollkiss.com/image/web/bullet/icon_256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69" y="5675336"/>
            <a:ext cx="54292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075" y="1908003"/>
            <a:ext cx="2721154" cy="333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06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 descr="ㄽㅅ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45299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683568" y="14308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altLang="ko-KR" sz="1200" b="1" dirty="0"/>
              <a:t>[Внимание] </a:t>
            </a:r>
            <a:r>
              <a:rPr lang="ru-RU" altLang="ko-KR" sz="1200" dirty="0"/>
              <a:t>Только для наружного применения. Избегайте попадания в глаза. Не рекомендуется для использования при появлении раздражения. Держите вдали от детей.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664568" y="23488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ko-KR" sz="1200" b="1" dirty="0"/>
              <a:t>[Состав]</a:t>
            </a:r>
          </a:p>
          <a:p>
            <a:r>
              <a:rPr lang="en-US" altLang="ko-KR" sz="1200" dirty="0" err="1" smtClean="0"/>
              <a:t>Water,Butylene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Glycol,Glycereth-26 ,Propylene </a:t>
            </a:r>
            <a:r>
              <a:rPr lang="en-US" altLang="ko-KR" sz="1200" dirty="0" err="1"/>
              <a:t>Glycol,Dipropylene</a:t>
            </a:r>
            <a:r>
              <a:rPr lang="en-US" altLang="ko-KR" sz="1200" dirty="0"/>
              <a:t> GlycolAlcohol,Erythritol,Panthenol,TriethanolamineCarbomer,Allantoin,PEG-60 Hydrogenated Castor </a:t>
            </a:r>
            <a:r>
              <a:rPr lang="en-US" altLang="ko-KR" sz="1200" dirty="0" err="1"/>
              <a:t>Oil,Methylparaben</a:t>
            </a:r>
            <a:r>
              <a:rPr lang="en-US" altLang="ko-KR" sz="1200" dirty="0"/>
              <a:t> Xanthan </a:t>
            </a:r>
            <a:r>
              <a:rPr lang="en-US" altLang="ko-KR" sz="1200" dirty="0" err="1"/>
              <a:t>Gum,Portulaca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Oleracea</a:t>
            </a:r>
            <a:r>
              <a:rPr lang="en-US" altLang="ko-KR" sz="1200" dirty="0"/>
              <a:t> Extract ,</a:t>
            </a:r>
            <a:r>
              <a:rPr lang="en-US" altLang="ko-KR" sz="1200" dirty="0" err="1"/>
              <a:t>Cucumis</a:t>
            </a:r>
            <a:r>
              <a:rPr lang="en-US" altLang="ko-KR" sz="1200" dirty="0"/>
              <a:t> </a:t>
            </a:r>
            <a:r>
              <a:rPr lang="en-US" altLang="ko-KR" sz="1200" dirty="0" err="1"/>
              <a:t>Sativus</a:t>
            </a:r>
            <a:r>
              <a:rPr lang="en-US" altLang="ko-KR" sz="1200" dirty="0"/>
              <a:t>(Cucumber) Fruit Extract  </a:t>
            </a:r>
            <a:r>
              <a:rPr lang="en-US" altLang="ko-KR" sz="1200" dirty="0" err="1"/>
              <a:t>Lonicera</a:t>
            </a:r>
            <a:r>
              <a:rPr lang="en-US" altLang="ko-KR" sz="1200" dirty="0"/>
              <a:t> Japonica(Honeysuckle) Flower </a:t>
            </a:r>
            <a:r>
              <a:rPr lang="en-US" altLang="ko-KR" sz="1200" dirty="0" err="1"/>
              <a:t>Extract,Disodium</a:t>
            </a:r>
            <a:r>
              <a:rPr lang="en-US" altLang="ko-KR" sz="1200" dirty="0"/>
              <a:t> </a:t>
            </a:r>
            <a:r>
              <a:rPr lang="en-US" altLang="ko-KR" sz="1200" dirty="0" err="1" smtClean="0"/>
              <a:t>EDTA,Propylparaben,Fragrance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321126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31" y="1916832"/>
            <a:ext cx="2800291" cy="359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4860032" y="2027065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Dr.119 </a:t>
            </a:r>
            <a:r>
              <a:rPr lang="ko-KR" altLang="en-US" sz="1200" dirty="0" err="1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패왕별희</a:t>
            </a:r>
            <a:r>
              <a:rPr lang="ko-KR" altLang="en-US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 그린 福 마스크 </a:t>
            </a:r>
            <a:endParaRPr lang="en-US" altLang="ko-KR" sz="1200" dirty="0" smtClean="0">
              <a:latin typeface="Yoon가변 윤고딕 330_TT" pitchFamily="18" charset="-127"/>
              <a:ea typeface="Yoon가변 윤고딕 330_TT" pitchFamily="18" charset="-127"/>
              <a:cs typeface="Open Sans Semibold" pitchFamily="34" charset="0"/>
            </a:endParaRPr>
          </a:p>
          <a:p>
            <a:r>
              <a:rPr lang="en-US" altLang="ko-KR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Dr.119 Farewell My Concubine Green Lucky </a:t>
            </a:r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Mask</a:t>
            </a:r>
          </a:p>
          <a:p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Dr.119 </a:t>
            </a:r>
            <a:r>
              <a:rPr lang="zh-CN" altLang="en-US" sz="1200" b="1" dirty="0">
                <a:latin typeface="+mn-ea"/>
                <a:cs typeface="Open Sans Semibold" pitchFamily="34" charset="0"/>
              </a:rPr>
              <a:t>霸王别姬绿福面膜</a:t>
            </a:r>
            <a:endParaRPr lang="zh-CN" altLang="en-US" sz="1200" b="1" dirty="0" smtClean="0">
              <a:latin typeface="+mn-ea"/>
              <a:cs typeface="Open Sans Semibold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000628" y="1669875"/>
            <a:ext cx="3786214" cy="285752"/>
          </a:xfrm>
          <a:prstGeom prst="rect">
            <a:avLst/>
          </a:prstGeom>
          <a:solidFill>
            <a:srgbClr val="F89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000628" y="16288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</a:rPr>
              <a:t>Наименование продукта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000628" y="2939690"/>
            <a:ext cx="3786214" cy="285752"/>
          </a:xfrm>
          <a:prstGeom prst="rect">
            <a:avLst/>
          </a:prstGeom>
          <a:solidFill>
            <a:srgbClr val="F89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5000628" y="290101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</a:rPr>
              <a:t>Описание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pic>
        <p:nvPicPr>
          <p:cNvPr id="25" name="그림 24" descr="ㄽㅅ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452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88024" y="3365468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+mj-lt"/>
              </a:rPr>
              <a:t>Эксклюзивная тканевая маска с ледниковой водой Аляски и экстрактом портулака понижает температуру кожи и активно улучшает защитный барьер кожи, снижает ее чувствительность, оказывает успокаивающее и восстанавливающее действие на кожный покров, подверженный действию агрессивных факторов окружающей среды, сохраняя его здоровым и молодым. Эффектный </a:t>
            </a:r>
            <a:r>
              <a:rPr lang="ru-RU" sz="1200" dirty="0" err="1" smtClean="0">
                <a:latin typeface="+mj-lt"/>
              </a:rPr>
              <a:t>принт</a:t>
            </a:r>
            <a:r>
              <a:rPr lang="ru-RU" sz="1200" dirty="0" smtClean="0">
                <a:latin typeface="+mj-lt"/>
              </a:rPr>
              <a:t> в виде грима-маски с доминирующим зелёным цветом, олицетворяющим упорство, окутает колоритом красочной пекинской оперы.</a:t>
            </a:r>
            <a:endParaRPr lang="en-US" altLang="ko-KR" sz="1200" dirty="0" smtClean="0">
              <a:latin typeface="+mj-lt"/>
              <a:ea typeface="Yoon가변 윤고딕 330_TT" pitchFamily="18" charset="-127"/>
            </a:endParaRPr>
          </a:p>
          <a:p>
            <a:pPr algn="just"/>
            <a:r>
              <a:rPr lang="ru-RU" altLang="ko-KR" sz="1200" b="1" dirty="0" smtClean="0">
                <a:latin typeface="+mj-lt"/>
                <a:ea typeface="Yoon가변 윤고딕 330_TT" pitchFamily="18" charset="-127"/>
              </a:rPr>
              <a:t>[</a:t>
            </a:r>
            <a:r>
              <a:rPr lang="ru-RU" altLang="ko-KR" sz="1200" b="1" dirty="0">
                <a:latin typeface="+mj-lt"/>
                <a:ea typeface="Yoon가변 윤고딕 330_TT" pitchFamily="18" charset="-127"/>
              </a:rPr>
              <a:t>Применение]</a:t>
            </a:r>
          </a:p>
          <a:p>
            <a:pPr algn="just"/>
            <a:r>
              <a:rPr lang="ru-RU" altLang="ko-KR" sz="1200" dirty="0">
                <a:latin typeface="+mj-lt"/>
                <a:ea typeface="Yoon가변 윤고딕 330_TT" pitchFamily="18" charset="-127"/>
              </a:rPr>
              <a:t>Очистите кожу тоником, достаньте маску из упаковки и приложите к коже, чтобы она не образовывала складки. Оставьте на 15-20 минут. Оставшуюся жидкость </a:t>
            </a:r>
            <a:r>
              <a:rPr lang="ru-RU" altLang="ko-KR" sz="1200" dirty="0" err="1">
                <a:latin typeface="+mj-lt"/>
                <a:ea typeface="Yoon가변 윤고딕 330_TT" pitchFamily="18" charset="-127"/>
              </a:rPr>
              <a:t>вмассируйте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 в кожу.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79787" y="5434077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latin typeface="Yoon가변 윤고딕 320_TT" pitchFamily="18" charset="-127"/>
                <a:ea typeface="Yoon가변 윤고딕 320_TT" pitchFamily="18" charset="-127"/>
              </a:rPr>
              <a:t>25ml,</a:t>
            </a:r>
            <a:r>
              <a:rPr lang="ko-KR" altLang="en-US" sz="1000" dirty="0" smtClean="0">
                <a:latin typeface="Yoon가변 윤고딕 320_TT" pitchFamily="18" charset="-127"/>
                <a:ea typeface="Yoon가변 윤고딕 320_TT" pitchFamily="18" charset="-127"/>
              </a:rPr>
              <a:t>\</a:t>
            </a:r>
            <a:r>
              <a:rPr lang="en-US" altLang="ko-KR" sz="1000" dirty="0">
                <a:latin typeface="Yoon가변 윤고딕 320_TT" pitchFamily="18" charset="-127"/>
                <a:ea typeface="Yoon가변 윤고딕 320_TT" pitchFamily="18" charset="-127"/>
              </a:rPr>
              <a:t>3</a:t>
            </a:r>
            <a:r>
              <a:rPr lang="en-US" altLang="ko-KR" sz="1000" dirty="0" smtClean="0">
                <a:latin typeface="Yoon가변 윤고딕 320_TT" pitchFamily="18" charset="-127"/>
                <a:ea typeface="Yoon가변 윤고딕 320_TT" pitchFamily="18" charset="-127"/>
              </a:rPr>
              <a:t>000</a:t>
            </a:r>
            <a:endParaRPr lang="ko-KR" altLang="en-US" sz="1000" dirty="0">
              <a:latin typeface="Yoon가변 윤고딕 320_TT" pitchFamily="18" charset="-127"/>
              <a:ea typeface="Yoon가변 윤고딕 320_TT" pitchFamily="18" charset="-127"/>
            </a:endParaRPr>
          </a:p>
        </p:txBody>
      </p:sp>
      <p:pic>
        <p:nvPicPr>
          <p:cNvPr id="23" name="Picture 5" descr="http://www.urbandollkiss.com/image/web/bullet/icon_2048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03911"/>
            <a:ext cx="54292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401638" y="1638325"/>
            <a:ext cx="4130277" cy="4041974"/>
          </a:xfrm>
          <a:prstGeom prst="rect">
            <a:avLst/>
          </a:prstGeom>
          <a:noFill/>
          <a:ln w="19050">
            <a:solidFill>
              <a:srgbClr val="F89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704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 descr="ㄽㅅ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45299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10253" y="14536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altLang="ko-KR" sz="1200" b="1" dirty="0"/>
              <a:t>[Внимание] </a:t>
            </a:r>
            <a:r>
              <a:rPr lang="ru-RU" altLang="ko-KR" sz="1200" dirty="0"/>
              <a:t>Только для наружного применения. Избегайте попадания в глаза. Не рекомендуется для использования при появлении раздражения. Держите вдали от детей.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810252" y="2492896"/>
            <a:ext cx="62820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1200" b="1" dirty="0"/>
              <a:t>[Состав]</a:t>
            </a:r>
          </a:p>
          <a:p>
            <a:r>
              <a:rPr lang="en-US" altLang="ko-KR" sz="1200" dirty="0" err="1" smtClean="0"/>
              <a:t>Water,Butylene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Glycol,Glycereth-26 ,Propylene </a:t>
            </a:r>
            <a:r>
              <a:rPr lang="en-US" altLang="ko-KR" sz="1200" dirty="0" err="1"/>
              <a:t>GlycolDipropylene</a:t>
            </a:r>
            <a:r>
              <a:rPr lang="en-US" altLang="ko-KR" sz="1200" dirty="0"/>
              <a:t> </a:t>
            </a:r>
            <a:r>
              <a:rPr lang="en-US" altLang="ko-KR" sz="1200" dirty="0" err="1"/>
              <a:t>Glycol,Alcohol,Glacier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Water,Erythritol,Panthenol,PEG</a:t>
            </a:r>
            <a:r>
              <a:rPr lang="en-US" altLang="ko-KR" sz="1200" dirty="0"/>
              <a:t>/PPG-17/6 Copolymer,TriethanolamineCarbomer,Allantoin,PEG-60 Hydrogenated Castor </a:t>
            </a:r>
            <a:r>
              <a:rPr lang="en-US" altLang="ko-KR" sz="1200" dirty="0" err="1"/>
              <a:t>Oil,Methylparaben</a:t>
            </a:r>
            <a:r>
              <a:rPr lang="en-US" altLang="ko-KR" sz="1200" dirty="0"/>
              <a:t> ,Xanthan </a:t>
            </a:r>
            <a:r>
              <a:rPr lang="en-US" altLang="ko-KR" sz="1200" dirty="0" err="1"/>
              <a:t>Gum,Portulaca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Oleracea</a:t>
            </a:r>
            <a:r>
              <a:rPr lang="en-US" altLang="ko-KR" sz="1200" dirty="0"/>
              <a:t> Extract </a:t>
            </a:r>
            <a:r>
              <a:rPr lang="en-US" altLang="ko-KR" sz="1200" dirty="0" err="1"/>
              <a:t>Cucumis</a:t>
            </a:r>
            <a:r>
              <a:rPr lang="en-US" altLang="ko-KR" sz="1200" dirty="0"/>
              <a:t> </a:t>
            </a:r>
            <a:r>
              <a:rPr lang="en-US" altLang="ko-KR" sz="1200" dirty="0" err="1"/>
              <a:t>Sativus</a:t>
            </a:r>
            <a:r>
              <a:rPr lang="en-US" altLang="ko-KR" sz="1200" dirty="0"/>
              <a:t>(Cucumber) Fruit </a:t>
            </a:r>
            <a:r>
              <a:rPr lang="en-US" altLang="ko-KR" sz="1200" dirty="0" err="1"/>
              <a:t>Extract,Aloe</a:t>
            </a:r>
            <a:r>
              <a:rPr lang="en-US" altLang="ko-KR" sz="1200" dirty="0"/>
              <a:t> </a:t>
            </a:r>
            <a:r>
              <a:rPr lang="en-US" altLang="ko-KR" sz="1200" dirty="0" err="1"/>
              <a:t>Barbadensis</a:t>
            </a:r>
            <a:r>
              <a:rPr lang="en-US" altLang="ko-KR" sz="1200" dirty="0"/>
              <a:t> Leaf </a:t>
            </a:r>
            <a:r>
              <a:rPr lang="en-US" altLang="ko-KR" sz="1200" dirty="0" err="1"/>
              <a:t>Extract,Disodium</a:t>
            </a:r>
            <a:r>
              <a:rPr lang="en-US" altLang="ko-KR" sz="1200" dirty="0"/>
              <a:t> </a:t>
            </a:r>
            <a:r>
              <a:rPr lang="en-US" altLang="ko-KR" sz="1200" dirty="0" err="1" smtClean="0"/>
              <a:t>EDTAPropylparaben,Fragrance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17894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1"/>
          <a:stretch/>
        </p:blipFill>
        <p:spPr bwMode="auto">
          <a:xfrm>
            <a:off x="1122722" y="1784544"/>
            <a:ext cx="2873214" cy="351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4968552" y="1883049"/>
            <a:ext cx="4283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Dr.119 </a:t>
            </a:r>
            <a:r>
              <a:rPr lang="ko-KR" altLang="en-US" sz="1200" dirty="0" err="1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러블리</a:t>
            </a:r>
            <a:r>
              <a:rPr lang="ko-KR" altLang="en-US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 </a:t>
            </a:r>
            <a:r>
              <a:rPr lang="ko-KR" altLang="en-US" sz="1200" dirty="0" err="1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애니멀</a:t>
            </a:r>
            <a:r>
              <a:rPr lang="ko-KR" altLang="en-US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 </a:t>
            </a:r>
            <a:r>
              <a:rPr lang="ko-KR" altLang="en-US" sz="1200" dirty="0" err="1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콜라스틴</a:t>
            </a:r>
            <a:r>
              <a:rPr lang="ko-KR" altLang="en-US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 마스크 </a:t>
            </a:r>
            <a:endParaRPr lang="en-US" altLang="ko-KR" sz="1200" dirty="0" smtClean="0">
              <a:latin typeface="Yoon가변 윤고딕 330_TT" pitchFamily="18" charset="-127"/>
              <a:ea typeface="Yoon가변 윤고딕 330_TT" pitchFamily="18" charset="-127"/>
              <a:cs typeface="Open Sans Semibold" pitchFamily="34" charset="0"/>
            </a:endParaRPr>
          </a:p>
          <a:p>
            <a:r>
              <a:rPr lang="en-US" altLang="ko-KR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Dr.119 Lovely Animal </a:t>
            </a:r>
            <a:r>
              <a:rPr lang="en-US" altLang="ko-KR" sz="1200" dirty="0" err="1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Collastin</a:t>
            </a:r>
            <a:r>
              <a:rPr lang="en-US" altLang="ko-KR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 </a:t>
            </a:r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Mask</a:t>
            </a:r>
          </a:p>
          <a:p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Dr.119 </a:t>
            </a:r>
            <a:r>
              <a:rPr lang="zh-CN" altLang="en-US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可</a:t>
            </a:r>
            <a:r>
              <a:rPr lang="zh-CN" altLang="en-US" sz="1200" b="1" dirty="0">
                <a:latin typeface="+mn-ea"/>
                <a:cs typeface="Open Sans Semibold" pitchFamily="34" charset="0"/>
              </a:rPr>
              <a:t>爱动物胶原蛋白弹性面膜</a:t>
            </a:r>
            <a:endParaRPr lang="zh-CN" altLang="en-US" sz="1200" b="1" dirty="0" smtClean="0">
              <a:latin typeface="+mn-ea"/>
              <a:cs typeface="Open Sans Semibold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000628" y="1525859"/>
            <a:ext cx="3786214" cy="285752"/>
          </a:xfrm>
          <a:prstGeom prst="rect">
            <a:avLst/>
          </a:prstGeom>
          <a:solidFill>
            <a:srgbClr val="F89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000628" y="148478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</a:rPr>
              <a:t>Наименование продукта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000628" y="2795674"/>
            <a:ext cx="3786214" cy="285752"/>
          </a:xfrm>
          <a:prstGeom prst="rect">
            <a:avLst/>
          </a:prstGeom>
          <a:solidFill>
            <a:srgbClr val="F89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5000628" y="2756998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</a:rPr>
              <a:t>Описание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pic>
        <p:nvPicPr>
          <p:cNvPr id="25" name="그림 24" descr="ㄽㅅ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452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32040" y="3221452"/>
            <a:ext cx="4032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200" dirty="0">
                <a:latin typeface="+mj-lt"/>
                <a:ea typeface="Yoon가변 윤고딕 330_TT" pitchFamily="18" charset="-127"/>
              </a:rPr>
              <a:t>Эффективная тканевая маска с коллагеном и эластином укрепляет тургор кожи, восстанавливает упругость, поддерживая кожу изнутри, и не дает ей деформироваться. Коллагеновые волокна способны впитывать и удерживать влагу в подкожной прослойке, что обеспечивает постоянную увлажненность и является одной из важнейших причин отсутствия мелких морщинок. Маска с озорным </a:t>
            </a:r>
            <a:r>
              <a:rPr lang="ru-RU" altLang="ko-KR" sz="1200" dirty="0" err="1">
                <a:latin typeface="+mj-lt"/>
                <a:ea typeface="Yoon가변 윤고딕 330_TT" pitchFamily="18" charset="-127"/>
              </a:rPr>
              <a:t>принтом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 в виде мордочки лисички дарит не только </a:t>
            </a:r>
            <a:r>
              <a:rPr lang="ru-RU" altLang="ko-KR" sz="1200" dirty="0" smtClean="0">
                <a:latin typeface="+mj-lt"/>
                <a:ea typeface="Yoon가변 윤고딕 330_TT" pitchFamily="18" charset="-127"/>
              </a:rPr>
              <a:t>притягательный, 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молодой вид, но и приятное настроение с игривыми нотками.</a:t>
            </a:r>
            <a:endParaRPr lang="en-US" altLang="ko-KR" sz="1200" dirty="0">
              <a:latin typeface="+mj-lt"/>
              <a:ea typeface="Yoon가변 윤고딕 330_TT" pitchFamily="18" charset="-127"/>
            </a:endParaRPr>
          </a:p>
          <a:p>
            <a:pPr algn="just"/>
            <a:r>
              <a:rPr lang="ru-RU" altLang="ko-KR" sz="1200" b="1" dirty="0">
                <a:latin typeface="+mj-lt"/>
                <a:ea typeface="Yoon가변 윤고딕 330_TT" pitchFamily="18" charset="-127"/>
              </a:rPr>
              <a:t>[Применение]</a:t>
            </a:r>
          </a:p>
          <a:p>
            <a:pPr algn="just"/>
            <a:r>
              <a:rPr lang="ru-RU" altLang="ko-KR" sz="1200" dirty="0">
                <a:latin typeface="+mj-lt"/>
                <a:ea typeface="Yoon가변 윤고딕 330_TT" pitchFamily="18" charset="-127"/>
              </a:rPr>
              <a:t>Очистите кожу тоником, достаньте маску из упаковки и приложите к коже, чтобы она не образовывала складки. Оставьте на 15-20 минут. Оставшуюся жидкость </a:t>
            </a:r>
            <a:r>
              <a:rPr lang="ru-RU" altLang="ko-KR" sz="1200" dirty="0" err="1">
                <a:latin typeface="+mj-lt"/>
                <a:ea typeface="Yoon가변 윤고딕 330_TT" pitchFamily="18" charset="-127"/>
              </a:rPr>
              <a:t>вмассируйте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 в кожу.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91880" y="5362069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latin typeface="Yoon가변 윤고딕 320_TT" pitchFamily="18" charset="-127"/>
                <a:ea typeface="Yoon가변 윤고딕 320_TT" pitchFamily="18" charset="-127"/>
              </a:rPr>
              <a:t>25ml,</a:t>
            </a:r>
            <a:r>
              <a:rPr lang="ko-KR" altLang="en-US" sz="1000" dirty="0" smtClean="0">
                <a:latin typeface="Yoon가변 윤고딕 320_TT" pitchFamily="18" charset="-127"/>
                <a:ea typeface="Yoon가변 윤고딕 320_TT" pitchFamily="18" charset="-127"/>
              </a:rPr>
              <a:t>\</a:t>
            </a:r>
            <a:r>
              <a:rPr lang="en-US" altLang="ko-KR" sz="1000" dirty="0">
                <a:latin typeface="Yoon가변 윤고딕 320_TT" pitchFamily="18" charset="-127"/>
                <a:ea typeface="Yoon가변 윤고딕 320_TT" pitchFamily="18" charset="-127"/>
              </a:rPr>
              <a:t>3</a:t>
            </a:r>
            <a:r>
              <a:rPr lang="en-US" altLang="ko-KR" sz="1000" dirty="0" smtClean="0">
                <a:latin typeface="Yoon가변 윤고딕 320_TT" pitchFamily="18" charset="-127"/>
                <a:ea typeface="Yoon가변 윤고딕 320_TT" pitchFamily="18" charset="-127"/>
              </a:rPr>
              <a:t>000</a:t>
            </a:r>
            <a:endParaRPr lang="ko-KR" altLang="en-US" sz="1000" dirty="0">
              <a:latin typeface="Yoon가변 윤고딕 320_TT" pitchFamily="18" charset="-127"/>
              <a:ea typeface="Yoon가변 윤고딕 320_TT" pitchFamily="18" charset="-127"/>
            </a:endParaRPr>
          </a:p>
        </p:txBody>
      </p:sp>
      <p:pic>
        <p:nvPicPr>
          <p:cNvPr id="23" name="Picture 5" descr="http://www.urbandollkiss.com/image/web/bullet/icon_2048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39" y="5618186"/>
            <a:ext cx="54292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467544" y="1517006"/>
            <a:ext cx="4130277" cy="4072234"/>
          </a:xfrm>
          <a:prstGeom prst="rect">
            <a:avLst/>
          </a:prstGeom>
          <a:noFill/>
          <a:ln w="19050">
            <a:solidFill>
              <a:srgbClr val="F89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Picture 4" descr="http://www.urbandollkiss.com/image/web/bullet/icon_256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64" y="5618186"/>
            <a:ext cx="54292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55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 descr="ㄽㅅ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45299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810253" y="2113238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1200" b="1" dirty="0"/>
              <a:t>[Состав]</a:t>
            </a:r>
          </a:p>
          <a:p>
            <a:r>
              <a:rPr lang="en-US" altLang="ko-KR" sz="1200" dirty="0" err="1" smtClean="0"/>
              <a:t>Water,Butylene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Glycol,Glycereth-26,Propylene Glycol</a:t>
            </a:r>
          </a:p>
          <a:p>
            <a:r>
              <a:rPr lang="en-US" altLang="ko-KR" sz="1200" dirty="0" err="1"/>
              <a:t>Glycerin,Dipropylene</a:t>
            </a:r>
            <a:r>
              <a:rPr lang="en-US" altLang="ko-KR" sz="1200" dirty="0"/>
              <a:t> </a:t>
            </a:r>
            <a:r>
              <a:rPr lang="en-US" altLang="ko-KR" sz="1200" dirty="0" err="1"/>
              <a:t>Glycol,Sodium</a:t>
            </a:r>
            <a:r>
              <a:rPr lang="en-US" altLang="ko-KR" sz="1200" dirty="0"/>
              <a:t> </a:t>
            </a:r>
            <a:r>
              <a:rPr lang="en-US" altLang="ko-KR" sz="1200" dirty="0" err="1"/>
              <a:t>Hyaluronate</a:t>
            </a:r>
            <a:r>
              <a:rPr lang="en-US" altLang="ko-KR" sz="1200" dirty="0"/>
              <a:t> ,</a:t>
            </a:r>
            <a:r>
              <a:rPr lang="en-US" altLang="ko-KR" sz="1200" dirty="0" err="1"/>
              <a:t>Panthenol</a:t>
            </a:r>
            <a:endParaRPr lang="en-US" altLang="ko-KR" sz="1200" dirty="0"/>
          </a:p>
          <a:p>
            <a:r>
              <a:rPr lang="en-US" altLang="ko-KR" sz="1200" dirty="0"/>
              <a:t>PEG/PPG-17/6 </a:t>
            </a:r>
            <a:r>
              <a:rPr lang="en-US" altLang="ko-KR" sz="1200" dirty="0" err="1"/>
              <a:t>Copolymer,Bis</a:t>
            </a:r>
            <a:r>
              <a:rPr lang="en-US" altLang="ko-KR" sz="1200" dirty="0"/>
              <a:t> PEG-18 Methyl Ether Dimethyl </a:t>
            </a:r>
            <a:r>
              <a:rPr lang="en-US" altLang="ko-KR" sz="1200" dirty="0" err="1"/>
              <a:t>Silane</a:t>
            </a:r>
            <a:endParaRPr lang="en-US" altLang="ko-KR" sz="1200" dirty="0"/>
          </a:p>
          <a:p>
            <a:r>
              <a:rPr lang="en-US" altLang="ko-KR" sz="1200" dirty="0"/>
              <a:t>Triethanolamine,Carbomer,Allantoin,PEG-60 Hydrogenated Castor Oil </a:t>
            </a:r>
          </a:p>
          <a:p>
            <a:r>
              <a:rPr lang="en-US" altLang="ko-KR" sz="1200" dirty="0" err="1"/>
              <a:t>Methylparaben</a:t>
            </a:r>
            <a:r>
              <a:rPr lang="en-US" altLang="ko-KR" sz="1200" dirty="0"/>
              <a:t> ,</a:t>
            </a:r>
            <a:r>
              <a:rPr lang="en-US" altLang="ko-KR" sz="1200" dirty="0" err="1"/>
              <a:t>Hydroxyethylcellulose</a:t>
            </a:r>
            <a:r>
              <a:rPr lang="en-US" altLang="ko-KR" sz="1200" dirty="0"/>
              <a:t> ,</a:t>
            </a:r>
            <a:r>
              <a:rPr lang="en-US" altLang="ko-KR" sz="1200" dirty="0" err="1"/>
              <a:t>Portulaca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Oleracea</a:t>
            </a:r>
            <a:r>
              <a:rPr lang="en-US" altLang="ko-KR" sz="1200" dirty="0"/>
              <a:t> Extract </a:t>
            </a:r>
          </a:p>
          <a:p>
            <a:r>
              <a:rPr lang="en-US" altLang="ko-KR" sz="1200" dirty="0" err="1"/>
              <a:t>Nymphaea</a:t>
            </a:r>
            <a:r>
              <a:rPr lang="en-US" altLang="ko-KR" sz="1200" dirty="0"/>
              <a:t> Alba Root </a:t>
            </a:r>
            <a:r>
              <a:rPr lang="en-US" altLang="ko-KR" sz="1200" dirty="0" err="1"/>
              <a:t>Extract,Royal</a:t>
            </a:r>
            <a:r>
              <a:rPr lang="en-US" altLang="ko-KR" sz="1200" dirty="0"/>
              <a:t> Jelly </a:t>
            </a:r>
            <a:r>
              <a:rPr lang="en-US" altLang="ko-KR" sz="1200" dirty="0" err="1"/>
              <a:t>Extract,Disodium</a:t>
            </a:r>
            <a:r>
              <a:rPr lang="en-US" altLang="ko-KR" sz="1200" dirty="0"/>
              <a:t> EDTA</a:t>
            </a:r>
          </a:p>
          <a:p>
            <a:r>
              <a:rPr lang="en-US" altLang="ko-KR" sz="1200" dirty="0" err="1"/>
              <a:t>Phenoxyethanol,Hydrolyzed</a:t>
            </a:r>
            <a:r>
              <a:rPr lang="en-US" altLang="ko-KR" sz="1200" dirty="0"/>
              <a:t> </a:t>
            </a:r>
            <a:r>
              <a:rPr lang="en-US" altLang="ko-KR" sz="1200" dirty="0" err="1"/>
              <a:t>Collagen,Hydrolyzed</a:t>
            </a:r>
            <a:r>
              <a:rPr lang="en-US" altLang="ko-KR" sz="1200" dirty="0"/>
              <a:t> </a:t>
            </a:r>
            <a:r>
              <a:rPr lang="en-US" altLang="ko-KR" sz="1200" dirty="0" err="1"/>
              <a:t>Elastin,Tocopheryl</a:t>
            </a:r>
            <a:r>
              <a:rPr lang="en-US" altLang="ko-KR" sz="1200" dirty="0"/>
              <a:t> Acetate</a:t>
            </a:r>
          </a:p>
          <a:p>
            <a:r>
              <a:rPr lang="en-US" altLang="ko-KR" sz="1200" dirty="0" err="1"/>
              <a:t>Propylparaben,Fragrance</a:t>
            </a:r>
            <a:endParaRPr lang="en-US" altLang="ko-KR" sz="1200" dirty="0"/>
          </a:p>
        </p:txBody>
      </p:sp>
      <p:sp>
        <p:nvSpPr>
          <p:cNvPr id="4" name="직사각형 3"/>
          <p:cNvSpPr/>
          <p:nvPr/>
        </p:nvSpPr>
        <p:spPr>
          <a:xfrm>
            <a:off x="810253" y="14536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altLang="ko-KR" sz="1200" b="1" dirty="0"/>
              <a:t>[Внимание] </a:t>
            </a:r>
            <a:r>
              <a:rPr lang="ru-RU" altLang="ko-KR" sz="1200" dirty="0"/>
              <a:t>Только для наружного применения. Избегайте попадания в глаза. Не рекомендуется для использования при появлении раздражения. Держите вдали от детей.</a:t>
            </a:r>
          </a:p>
        </p:txBody>
      </p:sp>
    </p:spTree>
    <p:extLst>
      <p:ext uri="{BB962C8B-B14F-4D97-AF65-F5344CB8AC3E}">
        <p14:creationId xmlns:p14="http://schemas.microsoft.com/office/powerpoint/2010/main" val="154526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4605139" y="1700808"/>
            <a:ext cx="5436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닥터</a:t>
            </a:r>
            <a:r>
              <a:rPr lang="en-US" altLang="ko-KR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119 AC </a:t>
            </a:r>
            <a:r>
              <a:rPr lang="ko-KR" altLang="en-US" sz="1200" dirty="0" err="1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엔딩</a:t>
            </a:r>
            <a:r>
              <a:rPr lang="ko-KR" altLang="en-US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 </a:t>
            </a:r>
            <a:r>
              <a:rPr lang="ko-KR" altLang="en-US" sz="1200" dirty="0" err="1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세럼</a:t>
            </a:r>
            <a:r>
              <a:rPr lang="ko-KR" altLang="en-US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 </a:t>
            </a:r>
            <a:r>
              <a:rPr lang="ko-KR" altLang="en-US" sz="1200" dirty="0" err="1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컨실러</a:t>
            </a:r>
            <a:r>
              <a:rPr lang="ko-KR" altLang="en-US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 </a:t>
            </a:r>
            <a:endParaRPr lang="en-US" altLang="ko-KR" sz="1200" dirty="0" smtClean="0">
              <a:latin typeface="Yoon가변 윤고딕 330_TT" pitchFamily="18" charset="-127"/>
              <a:ea typeface="Yoon가변 윤고딕 330_TT" pitchFamily="18" charset="-127"/>
              <a:cs typeface="Open Sans Semibold" pitchFamily="34" charset="0"/>
            </a:endParaRPr>
          </a:p>
          <a:p>
            <a:r>
              <a:rPr lang="en-US" altLang="ko-KR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Dr.119 AC Ending Serum </a:t>
            </a:r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Concealer</a:t>
            </a:r>
          </a:p>
          <a:p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Dr.119 </a:t>
            </a:r>
            <a:r>
              <a:rPr lang="zh-CN" altLang="en-US" sz="1200" b="1" dirty="0" smtClean="0"/>
              <a:t>敏</a:t>
            </a:r>
            <a:r>
              <a:rPr lang="zh-CN" altLang="en-US" sz="1200" b="1" dirty="0"/>
              <a:t>感结局精华遮瑕液 </a:t>
            </a:r>
            <a:endParaRPr lang="en-US" altLang="ko-KR" sz="1200" b="1" dirty="0" smtClean="0">
              <a:latin typeface="SimSun" pitchFamily="2" charset="-122"/>
              <a:ea typeface="SimSun" pitchFamily="2" charset="-122"/>
              <a:cs typeface="Open Sans Semibold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981578" y="1309835"/>
            <a:ext cx="3786214" cy="285752"/>
          </a:xfrm>
          <a:prstGeom prst="rect">
            <a:avLst/>
          </a:prstGeom>
          <a:solidFill>
            <a:srgbClr val="F89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4981578" y="126876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 smtClean="0">
                <a:solidFill>
                  <a:schemeClr val="bg1"/>
                </a:solidFill>
              </a:rPr>
              <a:t>Наименование продукта</a:t>
            </a:r>
            <a:endParaRPr lang="en-US" altLang="ko-KR" b="1" dirty="0" smtClean="0">
              <a:solidFill>
                <a:schemeClr val="bg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981578" y="2588834"/>
            <a:ext cx="3786214" cy="285752"/>
          </a:xfrm>
          <a:prstGeom prst="rect">
            <a:avLst/>
          </a:prstGeom>
          <a:solidFill>
            <a:srgbClr val="F89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4981578" y="256490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</a:rPr>
              <a:t>Описание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pic>
        <p:nvPicPr>
          <p:cNvPr id="25" name="그림 24" descr="ㄽㅅ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452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99992" y="3014612"/>
            <a:ext cx="44454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200" dirty="0">
                <a:ea typeface="Yoon가변 윤고딕 330_TT" pitchFamily="18" charset="-127"/>
              </a:rPr>
              <a:t>Универсальное двустороннее средство для проблемной кожи поможет решить проблему </a:t>
            </a:r>
            <a:r>
              <a:rPr lang="ru-RU" altLang="ko-KR" sz="1200" dirty="0" err="1">
                <a:ea typeface="Yoon가변 윤고딕 330_TT" pitchFamily="18" charset="-127"/>
              </a:rPr>
              <a:t>акне</a:t>
            </a:r>
            <a:r>
              <a:rPr lang="ru-RU" altLang="ko-KR" sz="1200" dirty="0">
                <a:ea typeface="Yoon가변 윤고딕 330_TT" pitchFamily="18" charset="-127"/>
              </a:rPr>
              <a:t>. С одной стороны представляет собой успокаивающую сыворотку, которая уменьшает воспаления и препятствует их повторному появлению. С другой – </a:t>
            </a:r>
            <a:r>
              <a:rPr lang="ru-RU" altLang="ko-KR" sz="1200" dirty="0" err="1">
                <a:ea typeface="Yoon가변 윤고딕 330_TT" pitchFamily="18" charset="-127"/>
              </a:rPr>
              <a:t>консилер</a:t>
            </a:r>
            <a:r>
              <a:rPr lang="ru-RU" altLang="ko-KR" sz="1200" dirty="0">
                <a:ea typeface="Yoon가변 윤고딕 330_TT" pitchFamily="18" charset="-127"/>
              </a:rPr>
              <a:t>, </a:t>
            </a:r>
            <a:r>
              <a:rPr lang="ru-RU" altLang="ko-KR" sz="1200" dirty="0" smtClean="0">
                <a:ea typeface="Yoon가변 윤고딕 330_TT" pitchFamily="18" charset="-127"/>
              </a:rPr>
              <a:t>обеспечивающий </a:t>
            </a:r>
            <a:r>
              <a:rPr lang="ru-RU" altLang="ko-KR" sz="1200" dirty="0">
                <a:ea typeface="Yoon가변 윤고딕 330_TT" pitchFamily="18" charset="-127"/>
              </a:rPr>
              <a:t>идеальное точечное покрытие проблемной зоны. Его мягкая текстура великолепно ложится на кожу, маскируя </a:t>
            </a:r>
            <a:r>
              <a:rPr lang="ru-RU" altLang="ko-KR" sz="1200" dirty="0" err="1">
                <a:ea typeface="Yoon가변 윤고딕 330_TT" pitchFamily="18" charset="-127"/>
              </a:rPr>
              <a:t>постакне</a:t>
            </a:r>
            <a:r>
              <a:rPr lang="ru-RU" altLang="ko-KR" sz="1200" dirty="0">
                <a:ea typeface="Yoon가변 윤고딕 330_TT" pitchFamily="18" charset="-127"/>
              </a:rPr>
              <a:t> и пигментацию без эффекта маски, выравнивает тон кожи, придавая лицу привлекательный вид. Продукт содержит более 10 видов растительных экстрактов (томата, винограда, листьев гуавы, </a:t>
            </a:r>
            <a:r>
              <a:rPr lang="ru-RU" altLang="ko-KR" sz="1200" dirty="0" err="1">
                <a:ea typeface="Yoon가변 윤고딕 330_TT" pitchFamily="18" charset="-127"/>
              </a:rPr>
              <a:t>центеллы</a:t>
            </a:r>
            <a:r>
              <a:rPr lang="ru-RU" altLang="ko-KR" sz="1200" dirty="0">
                <a:ea typeface="Yoon가변 윤고딕 330_TT" pitchFamily="18" charset="-127"/>
              </a:rPr>
              <a:t>, магнолии и др.) и улиточный экстракт, благодаря чему Ваша кожа становится увлажненной, эластичной и обновленной</a:t>
            </a:r>
            <a:r>
              <a:rPr lang="ru-RU" altLang="ko-KR" sz="1200" dirty="0" smtClean="0">
                <a:ea typeface="Yoon가변 윤고딕 330_TT" pitchFamily="18" charset="-127"/>
              </a:rPr>
              <a:t>!</a:t>
            </a:r>
            <a:endParaRPr lang="en-US" altLang="ko-KR" sz="1400" dirty="0" smtClean="0">
              <a:ea typeface="Yoon가변 윤고딕 330_TT" pitchFamily="18" charset="-127"/>
            </a:endParaRPr>
          </a:p>
          <a:p>
            <a:r>
              <a:rPr lang="en-US" altLang="ko-KR" sz="1200" b="1" dirty="0" smtClean="0">
                <a:ea typeface="Yoon가변 윤고딕 330_TT" pitchFamily="18" charset="-127"/>
              </a:rPr>
              <a:t>[</a:t>
            </a:r>
            <a:r>
              <a:rPr lang="ru-RU" altLang="ko-KR" sz="1200" b="1" dirty="0" smtClean="0">
                <a:ea typeface="Yoon가변 윤고딕 330_TT" pitchFamily="18" charset="-127"/>
              </a:rPr>
              <a:t>Применение</a:t>
            </a:r>
            <a:r>
              <a:rPr lang="en-US" altLang="ko-KR" sz="1200" b="1" dirty="0" smtClean="0">
                <a:ea typeface="Yoon가변 윤고딕 330_TT" pitchFamily="18" charset="-127"/>
              </a:rPr>
              <a:t>]</a:t>
            </a:r>
            <a:endParaRPr lang="en-US" altLang="ko-KR" sz="1200" b="1" dirty="0">
              <a:ea typeface="Yoon가변 윤고딕 330_TT" pitchFamily="18" charset="-127"/>
            </a:endParaRPr>
          </a:p>
          <a:p>
            <a:pPr algn="just"/>
            <a:r>
              <a:rPr lang="ru-RU" altLang="ko-KR" sz="1200" dirty="0" smtClean="0">
                <a:ea typeface="Yoon가변 윤고딕 330_TT" pitchFamily="18" charset="-127"/>
              </a:rPr>
              <a:t>Нанесите </a:t>
            </a:r>
            <a:r>
              <a:rPr lang="ru-RU" altLang="ko-KR" sz="1200" dirty="0">
                <a:ea typeface="Yoon가변 윤고딕 330_TT" pitchFamily="18" charset="-127"/>
              </a:rPr>
              <a:t>сыворотку на проблемную зону</a:t>
            </a:r>
            <a:r>
              <a:rPr lang="ru-RU" altLang="ko-KR" sz="1200" dirty="0" smtClean="0">
                <a:ea typeface="Yoon가변 윤고딕 330_TT" pitchFamily="18" charset="-127"/>
              </a:rPr>
              <a:t>, а затем покройте ее </a:t>
            </a:r>
            <a:r>
              <a:rPr lang="ru-RU" altLang="ko-KR" sz="1200" dirty="0" err="1" smtClean="0">
                <a:ea typeface="Yoon가변 윤고딕 330_TT" pitchFamily="18" charset="-127"/>
              </a:rPr>
              <a:t>консилером</a:t>
            </a:r>
            <a:r>
              <a:rPr lang="ru-RU" altLang="ko-KR" sz="1200" dirty="0" smtClean="0">
                <a:ea typeface="Yoon가변 윤고딕 330_TT" pitchFamily="18" charset="-127"/>
              </a:rPr>
              <a:t>.</a:t>
            </a:r>
            <a:endParaRPr lang="en-US" altLang="ko-KR" sz="1200" dirty="0">
              <a:ea typeface="Yoon가변 윤고딕 330_TT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29259" y="1323877"/>
            <a:ext cx="3867845" cy="4168627"/>
          </a:xfrm>
          <a:prstGeom prst="rect">
            <a:avLst/>
          </a:prstGeom>
          <a:noFill/>
          <a:ln w="19050">
            <a:solidFill>
              <a:srgbClr val="F89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Picture 5" descr="http://www.urbandollkiss.com/image/web/bullet/icon_2048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92504"/>
            <a:ext cx="54292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342618" y="5492504"/>
            <a:ext cx="1854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latin typeface="Yoon가변 윤고딕 320_TT" pitchFamily="18" charset="-127"/>
                <a:ea typeface="Yoon가변 윤고딕 320_TT" pitchFamily="18" charset="-127"/>
              </a:rPr>
              <a:t>3.3 ml + 3.5ml. </a:t>
            </a:r>
            <a:r>
              <a:rPr lang="ko-KR" altLang="en-US" sz="1000" dirty="0" smtClean="0">
                <a:latin typeface="Yoon가변 윤고딕 320_TT" pitchFamily="18" charset="-127"/>
                <a:ea typeface="Yoon가변 윤고딕 320_TT" pitchFamily="18" charset="-127"/>
              </a:rPr>
              <a:t>\</a:t>
            </a:r>
            <a:r>
              <a:rPr lang="en-US" altLang="ko-KR" sz="1000" dirty="0" smtClean="0">
                <a:latin typeface="Yoon가변 윤고딕 320_TT" pitchFamily="18" charset="-127"/>
                <a:ea typeface="Yoon가변 윤고딕 320_TT" pitchFamily="18" charset="-127"/>
              </a:rPr>
              <a:t>15000</a:t>
            </a:r>
          </a:p>
        </p:txBody>
      </p:sp>
      <p:pic>
        <p:nvPicPr>
          <p:cNvPr id="71684" name="Picture 4" descr="http://www.urbandollkiss.com/image/web/bullet/icon_128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53" y="5492504"/>
            <a:ext cx="54292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3000"/>
                    </a14:imgEffect>
                    <a14:imgEffect>
                      <a14:brightnessContrast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71" y="1453426"/>
            <a:ext cx="2924294" cy="34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87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7"/>
          <a:stretch/>
        </p:blipFill>
        <p:spPr bwMode="auto">
          <a:xfrm>
            <a:off x="961707" y="1700806"/>
            <a:ext cx="2967951" cy="352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4788024" y="1811041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Dr.119 </a:t>
            </a:r>
            <a:r>
              <a:rPr lang="ko-KR" altLang="en-US" sz="1200" dirty="0" err="1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러블리</a:t>
            </a:r>
            <a:r>
              <a:rPr lang="ko-KR" altLang="en-US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 </a:t>
            </a:r>
            <a:r>
              <a:rPr lang="ko-KR" altLang="en-US" sz="1200" dirty="0" err="1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애니멀</a:t>
            </a:r>
            <a:r>
              <a:rPr lang="ko-KR" altLang="en-US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 </a:t>
            </a:r>
            <a:r>
              <a:rPr lang="ko-KR" altLang="en-US" sz="1200" dirty="0" err="1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하이아겐</a:t>
            </a:r>
            <a:r>
              <a:rPr lang="ko-KR" altLang="en-US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 마스크 </a:t>
            </a:r>
            <a:endParaRPr lang="en-US" altLang="ko-KR" sz="1200" dirty="0" smtClean="0">
              <a:latin typeface="Yoon가변 윤고딕 330_TT" pitchFamily="18" charset="-127"/>
              <a:ea typeface="Yoon가변 윤고딕 330_TT" pitchFamily="18" charset="-127"/>
              <a:cs typeface="Open Sans Semibold" pitchFamily="34" charset="0"/>
            </a:endParaRPr>
          </a:p>
          <a:p>
            <a:r>
              <a:rPr lang="en-US" altLang="ko-KR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Dr.119 Lovely Animal </a:t>
            </a:r>
            <a:r>
              <a:rPr lang="en-US" altLang="ko-KR" sz="1200" dirty="0" err="1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Hyagen</a:t>
            </a:r>
            <a:r>
              <a:rPr lang="en-US" altLang="ko-KR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 </a:t>
            </a:r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Mask</a:t>
            </a:r>
          </a:p>
          <a:p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Dr.119 </a:t>
            </a:r>
            <a:r>
              <a:rPr lang="zh-CN" altLang="en-US" sz="1200" b="1" dirty="0">
                <a:latin typeface="+mn-ea"/>
                <a:cs typeface="Open Sans Semibold" pitchFamily="34" charset="0"/>
              </a:rPr>
              <a:t>可爱动物透明质酸胶原蛋白面膜 </a:t>
            </a:r>
            <a:endParaRPr lang="zh-CN" altLang="en-US" sz="1200" b="1" dirty="0" smtClean="0">
              <a:latin typeface="+mn-ea"/>
              <a:cs typeface="Open Sans Semibold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000628" y="1453851"/>
            <a:ext cx="3786214" cy="285752"/>
          </a:xfrm>
          <a:prstGeom prst="rect">
            <a:avLst/>
          </a:prstGeom>
          <a:solidFill>
            <a:srgbClr val="F89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000628" y="141277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</a:rPr>
              <a:t>Наименование продукта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000628" y="2723666"/>
            <a:ext cx="3786214" cy="285752"/>
          </a:xfrm>
          <a:prstGeom prst="rect">
            <a:avLst/>
          </a:prstGeom>
          <a:solidFill>
            <a:srgbClr val="F89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5000628" y="268499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</a:rPr>
              <a:t>Описание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pic>
        <p:nvPicPr>
          <p:cNvPr id="25" name="그림 24" descr="ㄽㅅ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452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80012" y="3089091"/>
            <a:ext cx="41764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200" dirty="0">
                <a:latin typeface="+mj-lt"/>
                <a:ea typeface="Yoon가변 윤고딕 330_TT" pitchFamily="18" charset="-127"/>
              </a:rPr>
              <a:t>Эффективная тканевая маска с </a:t>
            </a:r>
            <a:r>
              <a:rPr lang="ru-RU" altLang="ko-KR" sz="1200" dirty="0" err="1">
                <a:latin typeface="+mj-lt"/>
                <a:ea typeface="Yoon가변 윤고딕 330_TT" pitchFamily="18" charset="-127"/>
              </a:rPr>
              <a:t>гиалуроновой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 кислотой и коллагеном формирует на коже тонкую пленку, которая сохраняет ее естественную влажность и не вызывает аллергии. При высокой влажности может всасывать влагу из воздуха, способствуя увеличению воды в роговом слое и помогая снизить ее испарение. Эффект усиливает натуральный иммуностимулятор бета-</a:t>
            </a:r>
            <a:r>
              <a:rPr lang="ru-RU" altLang="ko-KR" sz="1200" dirty="0" err="1">
                <a:latin typeface="+mj-lt"/>
                <a:ea typeface="Yoon가변 윤고딕 330_TT" pitchFamily="18" charset="-127"/>
              </a:rPr>
              <a:t>глюкан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, защищающий кожный покров от повреждений. Кожа преображается, приобретая здоровый тон и очаровательный влажный блеск. Маска с забавным </a:t>
            </a:r>
            <a:r>
              <a:rPr lang="ru-RU" altLang="ko-KR" sz="1200" dirty="0" err="1">
                <a:latin typeface="+mj-lt"/>
                <a:ea typeface="Yoon가변 윤고딕 330_TT" pitchFamily="18" charset="-127"/>
              </a:rPr>
              <a:t>принтом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 в виде мордочки выдры добавит очарования и разнообразит повседневный уход за кожей.</a:t>
            </a:r>
            <a:endParaRPr lang="en-US" altLang="ko-KR" sz="1200" dirty="0">
              <a:latin typeface="+mj-lt"/>
              <a:ea typeface="Yoon가변 윤고딕 330_TT" pitchFamily="18" charset="-127"/>
            </a:endParaRPr>
          </a:p>
          <a:p>
            <a:pPr algn="just"/>
            <a:r>
              <a:rPr lang="ru-RU" altLang="ko-KR" sz="1200" b="1" dirty="0">
                <a:ea typeface="Yoon가변 윤고딕 330_TT" pitchFamily="18" charset="-127"/>
              </a:rPr>
              <a:t>[Применение]</a:t>
            </a:r>
          </a:p>
          <a:p>
            <a:pPr algn="just"/>
            <a:r>
              <a:rPr lang="ru-RU" altLang="ko-KR" sz="1200" dirty="0">
                <a:ea typeface="Yoon가변 윤고딕 330_TT" pitchFamily="18" charset="-127"/>
              </a:rPr>
              <a:t>Очистите кожу тоником, достаньте маску из упаковки и приложите к коже, чтобы она не образовывала складки. Оставьте на 15-20 минут. Оставшуюся жидкость </a:t>
            </a:r>
            <a:r>
              <a:rPr lang="ru-RU" altLang="ko-KR" sz="1200" dirty="0" err="1">
                <a:ea typeface="Yoon가변 윤고딕 330_TT" pitchFamily="18" charset="-127"/>
              </a:rPr>
              <a:t>вмассируйте</a:t>
            </a:r>
            <a:r>
              <a:rPr lang="ru-RU" altLang="ko-KR" sz="1200" dirty="0">
                <a:ea typeface="Yoon가변 윤고딕 330_TT" pitchFamily="18" charset="-127"/>
              </a:rPr>
              <a:t> в кожу.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79415" y="5373216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latin typeface="Yoon가변 윤고딕 320_TT" pitchFamily="18" charset="-127"/>
                <a:ea typeface="Yoon가변 윤고딕 320_TT" pitchFamily="18" charset="-127"/>
              </a:rPr>
              <a:t>25ml,</a:t>
            </a:r>
            <a:r>
              <a:rPr lang="ko-KR" altLang="en-US" sz="1000" dirty="0" smtClean="0">
                <a:latin typeface="Yoon가변 윤고딕 320_TT" pitchFamily="18" charset="-127"/>
                <a:ea typeface="Yoon가변 윤고딕 320_TT" pitchFamily="18" charset="-127"/>
              </a:rPr>
              <a:t>\</a:t>
            </a:r>
            <a:r>
              <a:rPr lang="en-US" altLang="ko-KR" sz="1000" dirty="0">
                <a:latin typeface="Yoon가변 윤고딕 320_TT" pitchFamily="18" charset="-127"/>
                <a:ea typeface="Yoon가변 윤고딕 320_TT" pitchFamily="18" charset="-127"/>
              </a:rPr>
              <a:t>3</a:t>
            </a:r>
            <a:r>
              <a:rPr lang="en-US" altLang="ko-KR" sz="1000" dirty="0" smtClean="0">
                <a:latin typeface="Yoon가변 윤고딕 320_TT" pitchFamily="18" charset="-127"/>
                <a:ea typeface="Yoon가변 윤고딕 320_TT" pitchFamily="18" charset="-127"/>
              </a:rPr>
              <a:t>000</a:t>
            </a:r>
            <a:endParaRPr lang="ko-KR" altLang="en-US" sz="1000" dirty="0">
              <a:latin typeface="Yoon가변 윤고딕 320_TT" pitchFamily="18" charset="-127"/>
              <a:ea typeface="Yoon가변 윤고딕 320_TT" pitchFamily="18" charset="-127"/>
            </a:endParaRPr>
          </a:p>
        </p:txBody>
      </p:sp>
      <p:pic>
        <p:nvPicPr>
          <p:cNvPr id="23" name="Picture 5" descr="http://www.urbandollkiss.com/image/web/bullet/icon_2048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22378"/>
            <a:ext cx="54292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329258" y="1517006"/>
            <a:ext cx="4202285" cy="4072234"/>
          </a:xfrm>
          <a:prstGeom prst="rect">
            <a:avLst/>
          </a:prstGeom>
          <a:noFill/>
          <a:ln w="19050">
            <a:solidFill>
              <a:srgbClr val="F89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Picture 4" descr="http://www.urbandollkiss.com/image/web/bullet/icon_256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53" y="5622378"/>
            <a:ext cx="54292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70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 descr="ㄽㅅ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45299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810253" y="2113238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1200" b="1" dirty="0"/>
              <a:t>[Состав]</a:t>
            </a:r>
          </a:p>
          <a:p>
            <a:r>
              <a:rPr lang="en-US" altLang="ko-KR" sz="1200" dirty="0" err="1" smtClean="0"/>
              <a:t>Water,Butylene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Glycol,Glycereth-26,Propylene </a:t>
            </a:r>
            <a:r>
              <a:rPr lang="en-US" altLang="ko-KR" sz="1200" dirty="0" err="1"/>
              <a:t>Glycol,Glycerin</a:t>
            </a:r>
            <a:endParaRPr lang="en-US" altLang="ko-KR" sz="1200" dirty="0"/>
          </a:p>
          <a:p>
            <a:r>
              <a:rPr lang="en-US" altLang="ko-KR" sz="1200" dirty="0" err="1"/>
              <a:t>Dipropylene</a:t>
            </a:r>
            <a:r>
              <a:rPr lang="en-US" altLang="ko-KR" sz="1200" dirty="0"/>
              <a:t> </a:t>
            </a:r>
            <a:r>
              <a:rPr lang="en-US" altLang="ko-KR" sz="1200" dirty="0" err="1"/>
              <a:t>Glycol,Sodium</a:t>
            </a:r>
            <a:r>
              <a:rPr lang="en-US" altLang="ko-KR" sz="1200" dirty="0"/>
              <a:t> </a:t>
            </a:r>
            <a:r>
              <a:rPr lang="en-US" altLang="ko-KR" sz="1200" dirty="0" err="1"/>
              <a:t>Hyaluronate,Rosa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Centifolia</a:t>
            </a:r>
            <a:r>
              <a:rPr lang="en-US" altLang="ko-KR" sz="1200" dirty="0"/>
              <a:t> Flower Water </a:t>
            </a:r>
          </a:p>
          <a:p>
            <a:r>
              <a:rPr lang="en-US" altLang="ko-KR" sz="1200" dirty="0" err="1"/>
              <a:t>Panthenol,PEG</a:t>
            </a:r>
            <a:r>
              <a:rPr lang="en-US" altLang="ko-KR" sz="1200" dirty="0"/>
              <a:t>/PPG-17/6 </a:t>
            </a:r>
            <a:r>
              <a:rPr lang="en-US" altLang="ko-KR" sz="1200" dirty="0" err="1"/>
              <a:t>Copolymer,Bis</a:t>
            </a:r>
            <a:r>
              <a:rPr lang="en-US" altLang="ko-KR" sz="1200" dirty="0"/>
              <a:t> PEG-18 Methyl Ether Dimethyl </a:t>
            </a:r>
            <a:r>
              <a:rPr lang="en-US" altLang="ko-KR" sz="1200" dirty="0" err="1"/>
              <a:t>Silane</a:t>
            </a:r>
            <a:endParaRPr lang="en-US" altLang="ko-KR" sz="1200" dirty="0"/>
          </a:p>
          <a:p>
            <a:r>
              <a:rPr lang="en-US" altLang="ko-KR" sz="1200" dirty="0"/>
              <a:t>Triethanolamine,Carbomer,Allantoin,PEG-60 Hydrogenated Castor Oil </a:t>
            </a:r>
          </a:p>
          <a:p>
            <a:r>
              <a:rPr lang="en-US" altLang="ko-KR" sz="1200" dirty="0" err="1"/>
              <a:t>Methylparaben</a:t>
            </a:r>
            <a:r>
              <a:rPr lang="en-US" altLang="ko-KR" sz="1200" dirty="0"/>
              <a:t> ,</a:t>
            </a:r>
            <a:r>
              <a:rPr lang="en-US" altLang="ko-KR" sz="1200" dirty="0" err="1"/>
              <a:t>Hydroxyethylcellulose</a:t>
            </a:r>
            <a:r>
              <a:rPr lang="en-US" altLang="ko-KR" sz="1200" dirty="0"/>
              <a:t> ,</a:t>
            </a:r>
            <a:r>
              <a:rPr lang="en-US" altLang="ko-KR" sz="1200" dirty="0" err="1"/>
              <a:t>Portulaca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Oleracea</a:t>
            </a:r>
            <a:r>
              <a:rPr lang="en-US" altLang="ko-KR" sz="1200" dirty="0"/>
              <a:t> Extract </a:t>
            </a:r>
          </a:p>
          <a:p>
            <a:r>
              <a:rPr lang="en-US" altLang="ko-KR" sz="1200" dirty="0"/>
              <a:t>Beta-</a:t>
            </a:r>
            <a:r>
              <a:rPr lang="en-US" altLang="ko-KR" sz="1200" dirty="0" err="1"/>
              <a:t>Glucan,Disodium</a:t>
            </a:r>
            <a:r>
              <a:rPr lang="en-US" altLang="ko-KR" sz="1200" dirty="0"/>
              <a:t> </a:t>
            </a:r>
            <a:r>
              <a:rPr lang="en-US" altLang="ko-KR" sz="1200" dirty="0" err="1"/>
              <a:t>EDTA,Phenoxyethanol,Hydrolyzed</a:t>
            </a:r>
            <a:r>
              <a:rPr lang="en-US" altLang="ko-KR" sz="1200" dirty="0"/>
              <a:t> Collagen</a:t>
            </a:r>
          </a:p>
          <a:p>
            <a:r>
              <a:rPr lang="en-US" altLang="ko-KR" sz="1200" dirty="0" err="1"/>
              <a:t>Tocopheryl</a:t>
            </a:r>
            <a:r>
              <a:rPr lang="en-US" altLang="ko-KR" sz="1200" dirty="0"/>
              <a:t> </a:t>
            </a:r>
            <a:r>
              <a:rPr lang="en-US" altLang="ko-KR" sz="1200" dirty="0" err="1"/>
              <a:t>Acetate,Propylparaben,Fragrance</a:t>
            </a:r>
            <a:endParaRPr lang="en-US" altLang="ko-KR" sz="1200" dirty="0"/>
          </a:p>
        </p:txBody>
      </p:sp>
      <p:sp>
        <p:nvSpPr>
          <p:cNvPr id="4" name="직사각형 3"/>
          <p:cNvSpPr/>
          <p:nvPr/>
        </p:nvSpPr>
        <p:spPr>
          <a:xfrm>
            <a:off x="810253" y="14536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altLang="ko-KR" sz="1200" b="1" dirty="0"/>
              <a:t>[Внимание] </a:t>
            </a:r>
            <a:r>
              <a:rPr lang="ru-RU" altLang="ko-KR" sz="1200" dirty="0"/>
              <a:t>Только для наружного применения. Избегайте попадания в глаза. Не рекомендуется для использования при появлении раздражения. Держите вдали от детей.</a:t>
            </a:r>
          </a:p>
        </p:txBody>
      </p:sp>
    </p:spTree>
    <p:extLst>
      <p:ext uri="{BB962C8B-B14F-4D97-AF65-F5344CB8AC3E}">
        <p14:creationId xmlns:p14="http://schemas.microsoft.com/office/powerpoint/2010/main" val="328114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55" y="1763291"/>
            <a:ext cx="311457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4968552" y="1883049"/>
            <a:ext cx="4283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Dr.119 </a:t>
            </a:r>
            <a:r>
              <a:rPr lang="ko-KR" altLang="en-US" sz="1200" dirty="0" err="1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러블리</a:t>
            </a:r>
            <a:r>
              <a:rPr lang="ko-KR" altLang="en-US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 </a:t>
            </a:r>
            <a:r>
              <a:rPr lang="ko-KR" altLang="en-US" sz="1200" dirty="0" err="1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애니멀</a:t>
            </a:r>
            <a:r>
              <a:rPr lang="ko-KR" altLang="en-US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 </a:t>
            </a:r>
            <a:r>
              <a:rPr lang="ko-KR" altLang="en-US" sz="1200" dirty="0" err="1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하이아스틴</a:t>
            </a:r>
            <a:r>
              <a:rPr lang="ko-KR" altLang="en-US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 마스크 </a:t>
            </a:r>
            <a:endParaRPr lang="en-US" altLang="ko-KR" sz="1200" dirty="0" smtClean="0">
              <a:latin typeface="Yoon가변 윤고딕 330_TT" pitchFamily="18" charset="-127"/>
              <a:ea typeface="Yoon가변 윤고딕 330_TT" pitchFamily="18" charset="-127"/>
              <a:cs typeface="Open Sans Semibold" pitchFamily="34" charset="0"/>
            </a:endParaRPr>
          </a:p>
          <a:p>
            <a:r>
              <a:rPr lang="en-US" altLang="ko-KR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Dr.119 Lovely Animal </a:t>
            </a:r>
            <a:r>
              <a:rPr lang="en-US" altLang="ko-KR" sz="1200" dirty="0" err="1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Hyastin</a:t>
            </a:r>
            <a:r>
              <a:rPr lang="en-US" altLang="ko-KR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 </a:t>
            </a:r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Mask</a:t>
            </a:r>
          </a:p>
          <a:p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Dr.119 </a:t>
            </a:r>
            <a:r>
              <a:rPr lang="zh-CN" altLang="en-US" sz="1200" b="1" dirty="0" smtClean="0">
                <a:latin typeface="SimSun" pitchFamily="2" charset="-122"/>
                <a:ea typeface="SimSun" pitchFamily="2" charset="-122"/>
                <a:cs typeface="Open Sans Semibold" pitchFamily="34" charset="0"/>
              </a:rPr>
              <a:t>可爱动物透明质酸弹性蛋白面膜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5000628" y="1525859"/>
            <a:ext cx="3786214" cy="285752"/>
          </a:xfrm>
          <a:prstGeom prst="rect">
            <a:avLst/>
          </a:prstGeom>
          <a:solidFill>
            <a:srgbClr val="F89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000628" y="148478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</a:rPr>
              <a:t>Наименование продукта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000628" y="2795674"/>
            <a:ext cx="3786214" cy="285752"/>
          </a:xfrm>
          <a:prstGeom prst="rect">
            <a:avLst/>
          </a:prstGeom>
          <a:solidFill>
            <a:srgbClr val="F89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5000628" y="2756998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</a:rPr>
              <a:t>Описание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pic>
        <p:nvPicPr>
          <p:cNvPr id="25" name="그림 24" descr="ㄽㅅ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452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32040" y="3221452"/>
            <a:ext cx="40324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Эффективная тканевая маска с </a:t>
            </a:r>
            <a:r>
              <a:rPr lang="ru-RU" sz="1200" dirty="0" err="1"/>
              <a:t>гиалуроновой</a:t>
            </a:r>
            <a:r>
              <a:rPr lang="ru-RU" sz="1200" dirty="0"/>
              <a:t> кислотой и эластином одновременно сохраняет </a:t>
            </a:r>
            <a:r>
              <a:rPr lang="ru-RU" sz="1200" dirty="0" smtClean="0"/>
              <a:t>естественную влажность кожи, </a:t>
            </a:r>
            <a:r>
              <a:rPr lang="ru-RU" sz="1200" dirty="0"/>
              <a:t>препятствуя ее испарению, а также обеспечивает эластичность тканей, защищая </a:t>
            </a:r>
            <a:r>
              <a:rPr lang="ru-RU" sz="1200" dirty="0" smtClean="0"/>
              <a:t>их от вредного воздействия </a:t>
            </a:r>
            <a:r>
              <a:rPr lang="ru-RU" sz="1200" dirty="0"/>
              <a:t>внешней среды, препятствует провисанию кожи и появлению морщин. Дарит позитивное настроение благодаря эксклюзивному дизайну в виде забавной мордочки овечки</a:t>
            </a:r>
            <a:r>
              <a:rPr lang="ru-RU" sz="1200" dirty="0" smtClean="0"/>
              <a:t>.</a:t>
            </a:r>
            <a:endParaRPr lang="en-US" altLang="ko-KR" sz="1200" dirty="0">
              <a:latin typeface="+mj-lt"/>
              <a:ea typeface="Yoon가변 윤고딕 330_TT" pitchFamily="18" charset="-127"/>
            </a:endParaRPr>
          </a:p>
          <a:p>
            <a:pPr algn="just"/>
            <a:r>
              <a:rPr lang="ru-RU" altLang="ko-KR" sz="1200" b="1" dirty="0">
                <a:ea typeface="Yoon가변 윤고딕 330_TT" pitchFamily="18" charset="-127"/>
              </a:rPr>
              <a:t>[Применение]</a:t>
            </a:r>
          </a:p>
          <a:p>
            <a:pPr algn="just"/>
            <a:r>
              <a:rPr lang="ru-RU" altLang="ko-KR" sz="1200" dirty="0">
                <a:ea typeface="Yoon가변 윤고딕 330_TT" pitchFamily="18" charset="-127"/>
              </a:rPr>
              <a:t>Очистите кожу тоником, достаньте маску из упаковки и приложите к коже, чтобы она не образовывала складки. Оставьте на 15-20 минут. Оставшуюся жидкость </a:t>
            </a:r>
            <a:r>
              <a:rPr lang="ru-RU" altLang="ko-KR" sz="1200" dirty="0" err="1">
                <a:ea typeface="Yoon가변 윤고딕 330_TT" pitchFamily="18" charset="-127"/>
              </a:rPr>
              <a:t>вмассируйте</a:t>
            </a:r>
            <a:r>
              <a:rPr lang="ru-RU" altLang="ko-KR" sz="1200" dirty="0">
                <a:ea typeface="Yoon가변 윤고딕 330_TT" pitchFamily="18" charset="-127"/>
              </a:rPr>
              <a:t> в кожу.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66864" y="5428744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latin typeface="Yoon가변 윤고딕 320_TT" pitchFamily="18" charset="-127"/>
                <a:ea typeface="Yoon가변 윤고딕 320_TT" pitchFamily="18" charset="-127"/>
              </a:rPr>
              <a:t>25ml,</a:t>
            </a:r>
            <a:r>
              <a:rPr lang="ko-KR" altLang="en-US" sz="1000" dirty="0" smtClean="0">
                <a:latin typeface="Yoon가변 윤고딕 320_TT" pitchFamily="18" charset="-127"/>
                <a:ea typeface="Yoon가변 윤고딕 320_TT" pitchFamily="18" charset="-127"/>
              </a:rPr>
              <a:t>\</a:t>
            </a:r>
            <a:r>
              <a:rPr lang="en-US" altLang="ko-KR" sz="1000" dirty="0">
                <a:latin typeface="Yoon가변 윤고딕 320_TT" pitchFamily="18" charset="-127"/>
                <a:ea typeface="Yoon가변 윤고딕 320_TT" pitchFamily="18" charset="-127"/>
              </a:rPr>
              <a:t>3</a:t>
            </a:r>
            <a:r>
              <a:rPr lang="en-US" altLang="ko-KR" sz="1000" dirty="0" smtClean="0">
                <a:latin typeface="Yoon가변 윤고딕 320_TT" pitchFamily="18" charset="-127"/>
                <a:ea typeface="Yoon가변 윤고딕 320_TT" pitchFamily="18" charset="-127"/>
              </a:rPr>
              <a:t>000</a:t>
            </a:r>
            <a:endParaRPr lang="ko-KR" altLang="en-US" sz="1000" dirty="0">
              <a:latin typeface="Yoon가변 윤고딕 320_TT" pitchFamily="18" charset="-127"/>
              <a:ea typeface="Yoon가변 윤고딕 320_TT" pitchFamily="18" charset="-127"/>
            </a:endParaRPr>
          </a:p>
        </p:txBody>
      </p:sp>
      <p:pic>
        <p:nvPicPr>
          <p:cNvPr id="23" name="Picture 5" descr="http://www.urbandollkiss.com/image/web/bullet/icon_2048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3" y="5675336"/>
            <a:ext cx="54292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334591" y="1547267"/>
            <a:ext cx="4346301" cy="4104455"/>
          </a:xfrm>
          <a:prstGeom prst="rect">
            <a:avLst/>
          </a:prstGeom>
          <a:noFill/>
          <a:ln w="19050">
            <a:solidFill>
              <a:srgbClr val="F89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Picture 4" descr="http://www.urbandollkiss.com/image/web/bullet/icon_256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28" y="5675336"/>
            <a:ext cx="54292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38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 descr="ㄽㅅ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45299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810253" y="2113238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1200" b="1" dirty="0"/>
              <a:t>[Состав]</a:t>
            </a:r>
          </a:p>
          <a:p>
            <a:r>
              <a:rPr lang="en-US" altLang="ko-KR" sz="1200" dirty="0" err="1" smtClean="0"/>
              <a:t>Water,Butylene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Glycol,Glycereth-26,Propylene </a:t>
            </a:r>
            <a:r>
              <a:rPr lang="en-US" altLang="ko-KR" sz="1200" dirty="0" err="1"/>
              <a:t>Glycol,Glycerin</a:t>
            </a:r>
            <a:endParaRPr lang="en-US" altLang="ko-KR" sz="1200" dirty="0"/>
          </a:p>
          <a:p>
            <a:r>
              <a:rPr lang="en-US" altLang="ko-KR" sz="1200" dirty="0" err="1"/>
              <a:t>Dipropylene</a:t>
            </a:r>
            <a:r>
              <a:rPr lang="en-US" altLang="ko-KR" sz="1200" dirty="0"/>
              <a:t> </a:t>
            </a:r>
            <a:r>
              <a:rPr lang="en-US" altLang="ko-KR" sz="1200" dirty="0" err="1"/>
              <a:t>Glycol,Sodium</a:t>
            </a:r>
            <a:r>
              <a:rPr lang="en-US" altLang="ko-KR" sz="1200" dirty="0"/>
              <a:t> </a:t>
            </a:r>
            <a:r>
              <a:rPr lang="en-US" altLang="ko-KR" sz="1200" dirty="0" err="1"/>
              <a:t>Hyaluronate,Camellia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Sinensis</a:t>
            </a:r>
            <a:r>
              <a:rPr lang="en-US" altLang="ko-KR" sz="1200" dirty="0"/>
              <a:t> Leaf Extract </a:t>
            </a:r>
          </a:p>
          <a:p>
            <a:r>
              <a:rPr lang="en-US" altLang="ko-KR" sz="1200" dirty="0" err="1"/>
              <a:t>Panthenol,PEG</a:t>
            </a:r>
            <a:r>
              <a:rPr lang="en-US" altLang="ko-KR" sz="1200" dirty="0"/>
              <a:t>/PPG-17/6 Copolymer ,</a:t>
            </a:r>
            <a:r>
              <a:rPr lang="en-US" altLang="ko-KR" sz="1200" dirty="0" err="1"/>
              <a:t>Bis</a:t>
            </a:r>
            <a:r>
              <a:rPr lang="en-US" altLang="ko-KR" sz="1200" dirty="0"/>
              <a:t> PEG-18 Methyl Ether Dimethyl </a:t>
            </a:r>
            <a:r>
              <a:rPr lang="en-US" altLang="ko-KR" sz="1200" dirty="0" err="1"/>
              <a:t>Silane</a:t>
            </a:r>
            <a:endParaRPr lang="en-US" altLang="ko-KR" sz="1200" dirty="0"/>
          </a:p>
          <a:p>
            <a:r>
              <a:rPr lang="en-US" altLang="ko-KR" sz="1200" dirty="0"/>
              <a:t>Triethanolamine,Carbomer,Allantoin,PEG-60 Hydrogenated Castor Oil </a:t>
            </a:r>
          </a:p>
          <a:p>
            <a:r>
              <a:rPr lang="en-US" altLang="ko-KR" sz="1200" dirty="0" err="1"/>
              <a:t>Methylparaben</a:t>
            </a:r>
            <a:r>
              <a:rPr lang="en-US" altLang="ko-KR" sz="1200" dirty="0"/>
              <a:t> ,</a:t>
            </a:r>
            <a:r>
              <a:rPr lang="en-US" altLang="ko-KR" sz="1200" dirty="0" err="1"/>
              <a:t>Hydroxyethylcellulose,Portulaca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Oleracea</a:t>
            </a:r>
            <a:r>
              <a:rPr lang="en-US" altLang="ko-KR" sz="1200" dirty="0"/>
              <a:t> Extract </a:t>
            </a:r>
          </a:p>
          <a:p>
            <a:r>
              <a:rPr lang="en-US" altLang="ko-KR" sz="1200" dirty="0"/>
              <a:t>Beta-</a:t>
            </a:r>
            <a:r>
              <a:rPr lang="en-US" altLang="ko-KR" sz="1200" dirty="0" err="1"/>
              <a:t>Glucan,Disodium</a:t>
            </a:r>
            <a:r>
              <a:rPr lang="en-US" altLang="ko-KR" sz="1200" dirty="0"/>
              <a:t> </a:t>
            </a:r>
            <a:r>
              <a:rPr lang="en-US" altLang="ko-KR" sz="1200" dirty="0" err="1"/>
              <a:t>EDTA,Phenoxyethanol,Hydrolyzed</a:t>
            </a:r>
            <a:r>
              <a:rPr lang="en-US" altLang="ko-KR" sz="1200" dirty="0"/>
              <a:t> </a:t>
            </a:r>
            <a:r>
              <a:rPr lang="en-US" altLang="ko-KR" sz="1200" dirty="0" err="1"/>
              <a:t>Elastin,Tocopheryl</a:t>
            </a:r>
            <a:r>
              <a:rPr lang="en-US" altLang="ko-KR" sz="1200" dirty="0"/>
              <a:t> Acetate</a:t>
            </a:r>
          </a:p>
          <a:p>
            <a:r>
              <a:rPr lang="en-US" altLang="ko-KR" sz="1200" dirty="0" err="1"/>
              <a:t>Propylparaben,Fragrance</a:t>
            </a:r>
            <a:endParaRPr lang="en-US" altLang="ko-KR" sz="1200" dirty="0"/>
          </a:p>
        </p:txBody>
      </p:sp>
      <p:sp>
        <p:nvSpPr>
          <p:cNvPr id="4" name="직사각형 3"/>
          <p:cNvSpPr/>
          <p:nvPr/>
        </p:nvSpPr>
        <p:spPr>
          <a:xfrm>
            <a:off x="810253" y="14536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altLang="ko-KR" sz="1200" b="1" dirty="0"/>
              <a:t>[Внимание] </a:t>
            </a:r>
            <a:r>
              <a:rPr lang="ru-RU" altLang="ko-KR" sz="1200" dirty="0"/>
              <a:t>Только для наружного применения. Избегайте попадания в глаза. Не рекомендуется для использования при появлении раздражения. Держите вдали от детей.</a:t>
            </a:r>
          </a:p>
        </p:txBody>
      </p:sp>
    </p:spTree>
    <p:extLst>
      <p:ext uri="{BB962C8B-B14F-4D97-AF65-F5344CB8AC3E}">
        <p14:creationId xmlns:p14="http://schemas.microsoft.com/office/powerpoint/2010/main" val="38518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99137"/>
            <a:ext cx="1162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932040" y="3005428"/>
            <a:ext cx="385480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Ампульная листовая маска в эксклюзивной упаковке создана на основе высокоэффективной формулы, разработанной экспертами для интенсивного </a:t>
            </a:r>
            <a:r>
              <a:rPr lang="ru-RU" sz="1200" dirty="0" smtClean="0"/>
              <a:t>ухода за проблемной кожей. </a:t>
            </a:r>
            <a:r>
              <a:rPr lang="ru-RU" sz="1200" dirty="0"/>
              <a:t>Благодаря мощным природным антисептикам – экстрактам чайного дерева и </a:t>
            </a:r>
            <a:r>
              <a:rPr lang="ru-RU" sz="1200" dirty="0" err="1"/>
              <a:t>центеллы</a:t>
            </a:r>
            <a:r>
              <a:rPr lang="ru-RU" sz="1200" dirty="0"/>
              <a:t> – обладает интенсивным успокаивающим действием, улучшает состояние воспаленной кожи, лечит угревую сыпь. Препятствует появлению сухости и зуда, оказывая ранозаживляющий и тонизирующий эффект. Способна освежить уставшую кожу лица, снять стресс и вернуть ей притягательный гладкий вид</a:t>
            </a:r>
            <a:r>
              <a:rPr lang="ru-RU" sz="1200" dirty="0" smtClean="0"/>
              <a:t>.</a:t>
            </a:r>
            <a:endParaRPr lang="en-US" altLang="ko-KR" sz="1200" dirty="0">
              <a:latin typeface="+mj-lt"/>
              <a:ea typeface="Yoon가변 윤고딕 330_TT" pitchFamily="18" charset="-127"/>
            </a:endParaRPr>
          </a:p>
          <a:p>
            <a:pPr algn="just"/>
            <a:r>
              <a:rPr lang="ru-RU" altLang="ko-KR" sz="1200" b="1" dirty="0">
                <a:ea typeface="Yoon가변 윤고딕 330_TT" pitchFamily="18" charset="-127"/>
              </a:rPr>
              <a:t>[Применение]</a:t>
            </a:r>
          </a:p>
          <a:p>
            <a:pPr algn="just"/>
            <a:r>
              <a:rPr lang="ru-RU" altLang="ko-KR" sz="1200" dirty="0">
                <a:ea typeface="Yoon가변 윤고딕 330_TT" pitchFamily="18" charset="-127"/>
              </a:rPr>
              <a:t>Очистите кожу тоником, достаньте маску из упаковки и приложите к коже, чтобы она не образовывала складки. Оставьте на </a:t>
            </a:r>
            <a:r>
              <a:rPr lang="ru-RU" altLang="ko-KR" sz="1200" dirty="0" smtClean="0">
                <a:ea typeface="Yoon가변 윤고딕 330_TT" pitchFamily="18" charset="-127"/>
              </a:rPr>
              <a:t>10-20 </a:t>
            </a:r>
            <a:r>
              <a:rPr lang="ru-RU" altLang="ko-KR" sz="1200" dirty="0">
                <a:ea typeface="Yoon가변 윤고딕 330_TT" pitchFamily="18" charset="-127"/>
              </a:rPr>
              <a:t>минут. Оставшуюся жидкость </a:t>
            </a:r>
            <a:r>
              <a:rPr lang="ru-RU" altLang="ko-KR" sz="1200" dirty="0" err="1">
                <a:ea typeface="Yoon가변 윤고딕 330_TT" pitchFamily="18" charset="-127"/>
              </a:rPr>
              <a:t>вмассируйте</a:t>
            </a:r>
            <a:r>
              <a:rPr lang="ru-RU" altLang="ko-KR" sz="1200" dirty="0">
                <a:ea typeface="Yoon가변 윤고딕 330_TT" pitchFamily="18" charset="-127"/>
              </a:rPr>
              <a:t> в кожу.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4968552" y="16670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닥터</a:t>
            </a:r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119 AC </a:t>
            </a:r>
            <a:r>
              <a:rPr lang="ko-KR" altLang="en-US" sz="1200" dirty="0" err="1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엔딩</a:t>
            </a:r>
            <a:r>
              <a:rPr lang="ko-KR" altLang="en-US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 앰플 마스크 시트 </a:t>
            </a:r>
            <a:endParaRPr lang="en-US" altLang="ko-KR" sz="1200" dirty="0" smtClean="0">
              <a:latin typeface="Yoon가변 윤고딕 330_TT" pitchFamily="18" charset="-127"/>
              <a:ea typeface="Yoon가변 윤고딕 330_TT" pitchFamily="18" charset="-127"/>
              <a:cs typeface="Open Sans Semibold" pitchFamily="34" charset="0"/>
            </a:endParaRPr>
          </a:p>
          <a:p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Dr.119 AC Ending Ampoule Mask Sheet</a:t>
            </a:r>
          </a:p>
          <a:p>
            <a:r>
              <a:rPr lang="en-US" altLang="zh-CN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 119 </a:t>
            </a:r>
            <a:r>
              <a:rPr lang="zh-CN" altLang="en-US" sz="1200" b="1" dirty="0" smtClean="0">
                <a:latin typeface="SimSun" pitchFamily="2" charset="-122"/>
                <a:ea typeface="SimSun" pitchFamily="2" charset="-122"/>
                <a:cs typeface="Open Sans Semibold" pitchFamily="34" charset="0"/>
              </a:rPr>
              <a:t>敏感结局安瓿贴面膜</a:t>
            </a:r>
            <a:endParaRPr lang="en-US" altLang="ko-KR" sz="1200" b="1" dirty="0" smtClean="0">
              <a:latin typeface="SimSun" pitchFamily="2" charset="-122"/>
              <a:ea typeface="SimSun" pitchFamily="2" charset="-122"/>
              <a:cs typeface="Open Sans Semibold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000628" y="1309835"/>
            <a:ext cx="3786214" cy="285752"/>
          </a:xfrm>
          <a:prstGeom prst="rect">
            <a:avLst/>
          </a:prstGeom>
          <a:solidFill>
            <a:srgbClr val="F89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000628" y="126876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</a:rPr>
              <a:t>Наименование продукта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000628" y="2579650"/>
            <a:ext cx="3786214" cy="285752"/>
          </a:xfrm>
          <a:prstGeom prst="rect">
            <a:avLst/>
          </a:prstGeom>
          <a:solidFill>
            <a:srgbClr val="F89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5000628" y="253099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</a:rPr>
              <a:t>Описание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pic>
        <p:nvPicPr>
          <p:cNvPr id="25" name="그림 24" descr="ㄽㅅ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45299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427456" y="1359134"/>
            <a:ext cx="4288560" cy="4230106"/>
          </a:xfrm>
          <a:prstGeom prst="rect">
            <a:avLst/>
          </a:prstGeom>
          <a:noFill/>
          <a:ln w="19050">
            <a:solidFill>
              <a:srgbClr val="F89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611513" y="5371594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latin typeface="Yoon가변 윤고딕 320_TT" pitchFamily="18" charset="-127"/>
                <a:ea typeface="Yoon가변 윤고딕 320_TT" pitchFamily="18" charset="-127"/>
              </a:rPr>
              <a:t>25g,</a:t>
            </a:r>
            <a:r>
              <a:rPr lang="ko-KR" altLang="en-US" sz="1000" dirty="0" smtClean="0">
                <a:latin typeface="Yoon가변 윤고딕 320_TT" pitchFamily="18" charset="-127"/>
                <a:ea typeface="Yoon가변 윤고딕 320_TT" pitchFamily="18" charset="-127"/>
              </a:rPr>
              <a:t>\</a:t>
            </a:r>
            <a:r>
              <a:rPr lang="en-US" altLang="ko-KR" sz="1000" dirty="0" smtClean="0">
                <a:latin typeface="Yoon가변 윤고딕 320_TT" pitchFamily="18" charset="-127"/>
                <a:ea typeface="Yoon가변 윤고딕 320_TT" pitchFamily="18" charset="-127"/>
              </a:rPr>
              <a:t>3000</a:t>
            </a:r>
            <a:endParaRPr lang="ko-KR" altLang="en-US" sz="1000" dirty="0">
              <a:latin typeface="Yoon가변 윤고딕 320_TT" pitchFamily="18" charset="-127"/>
              <a:ea typeface="Yoon가변 윤고딕 320_TT" pitchFamily="18" charset="-127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4219" y="1439391"/>
            <a:ext cx="31337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98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 descr="ㄽㅅ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45299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10253" y="14536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altLang="ko-KR" sz="1200" b="1" dirty="0"/>
              <a:t>[Внимание] </a:t>
            </a:r>
            <a:r>
              <a:rPr lang="ru-RU" altLang="ko-KR" sz="1200" dirty="0"/>
              <a:t>Только для наружного применения. Избегайте попадания в глаза. Не рекомендуется для использования при появлении раздражения. Держите вдали от детей.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822110" y="2348880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ru-RU" altLang="ko-KR" sz="1200" b="1" dirty="0"/>
              <a:t>[Состав]</a:t>
            </a:r>
          </a:p>
          <a:p>
            <a:r>
              <a:rPr lang="en-US" altLang="ko-KR" sz="1200" dirty="0" smtClean="0"/>
              <a:t>Water</a:t>
            </a:r>
            <a:r>
              <a:rPr lang="en-US" altLang="ko-KR" sz="1200" dirty="0"/>
              <a:t>, Butylene Glycol, Glycerin, 1,2-Hexanediol, </a:t>
            </a:r>
            <a:r>
              <a:rPr lang="en-US" altLang="ko-KR" sz="1200" dirty="0" err="1"/>
              <a:t>Melaleuca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Alternifolia</a:t>
            </a:r>
            <a:r>
              <a:rPr lang="en-US" altLang="ko-KR" sz="1200" dirty="0"/>
              <a:t> (Tea Tree) Extract, </a:t>
            </a:r>
            <a:r>
              <a:rPr lang="en-US" altLang="ko-KR" sz="1200" dirty="0" err="1"/>
              <a:t>Centella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Asiatica</a:t>
            </a:r>
            <a:r>
              <a:rPr lang="en-US" altLang="ko-KR" sz="1200" dirty="0"/>
              <a:t> Extract, </a:t>
            </a:r>
            <a:r>
              <a:rPr lang="en-US" altLang="ko-KR" sz="1200" dirty="0" err="1"/>
              <a:t>Simmondsia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Chinensis</a:t>
            </a:r>
            <a:r>
              <a:rPr lang="en-US" altLang="ko-KR" sz="1200" dirty="0"/>
              <a:t> (Jojoba) Seed Oil, </a:t>
            </a:r>
            <a:r>
              <a:rPr lang="en-US" altLang="ko-KR" sz="1200" dirty="0" err="1"/>
              <a:t>Butyrospermum</a:t>
            </a:r>
            <a:r>
              <a:rPr lang="en-US" altLang="ko-KR" sz="1200" dirty="0"/>
              <a:t> </a:t>
            </a:r>
            <a:r>
              <a:rPr lang="en-US" altLang="ko-KR" sz="1200" dirty="0" err="1"/>
              <a:t>Parkii</a:t>
            </a:r>
            <a:r>
              <a:rPr lang="en-US" altLang="ko-KR" sz="1200" dirty="0"/>
              <a:t> (Shea) Butter, Lactobacillus/Soybean Ferment Extract, Saccharomyces/</a:t>
            </a:r>
            <a:r>
              <a:rPr lang="en-US" altLang="ko-KR" sz="1200" dirty="0" err="1"/>
              <a:t>Viscum</a:t>
            </a:r>
            <a:r>
              <a:rPr lang="en-US" altLang="ko-KR" sz="1200" dirty="0"/>
              <a:t> Album (Mistletoe) Ferment Extract, Saccharomyces/</a:t>
            </a:r>
            <a:r>
              <a:rPr lang="en-US" altLang="ko-KR" sz="1200" dirty="0" err="1"/>
              <a:t>Imperata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Cylindrica</a:t>
            </a:r>
            <a:r>
              <a:rPr lang="en-US" altLang="ko-KR" sz="1200" dirty="0"/>
              <a:t> Root Ferment Extract, Sodium </a:t>
            </a:r>
            <a:r>
              <a:rPr lang="en-US" altLang="ko-KR" sz="1200" dirty="0" err="1"/>
              <a:t>Hyaluronate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Hamamelis</a:t>
            </a:r>
            <a:r>
              <a:rPr lang="en-US" altLang="ko-KR" sz="1200" dirty="0"/>
              <a:t> </a:t>
            </a:r>
            <a:r>
              <a:rPr lang="en-US" altLang="ko-KR" sz="1200" dirty="0" err="1"/>
              <a:t>Virginiana</a:t>
            </a:r>
            <a:r>
              <a:rPr lang="en-US" altLang="ko-KR" sz="1200" dirty="0"/>
              <a:t> (Witch Hazel) Water, </a:t>
            </a:r>
            <a:r>
              <a:rPr lang="en-US" altLang="ko-KR" sz="1200" dirty="0" err="1"/>
              <a:t>Betaine</a:t>
            </a:r>
            <a:r>
              <a:rPr lang="en-US" altLang="ko-KR" sz="1200" dirty="0"/>
              <a:t>, Arginine, </a:t>
            </a:r>
            <a:r>
              <a:rPr lang="en-US" altLang="ko-KR" sz="1200" dirty="0" err="1"/>
              <a:t>Carbomer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Allantoin</a:t>
            </a:r>
            <a:r>
              <a:rPr lang="en-US" altLang="ko-KR" sz="1200" dirty="0"/>
              <a:t>, Sodium PCA, </a:t>
            </a:r>
            <a:r>
              <a:rPr lang="en-US" altLang="ko-KR" sz="1200" dirty="0" err="1"/>
              <a:t>Glyceryl</a:t>
            </a:r>
            <a:r>
              <a:rPr lang="en-US" altLang="ko-KR" sz="1200" dirty="0"/>
              <a:t> Stearate, </a:t>
            </a:r>
            <a:r>
              <a:rPr lang="en-US" altLang="ko-KR" sz="1200" dirty="0" err="1"/>
              <a:t>Polysorbate</a:t>
            </a:r>
            <a:r>
              <a:rPr lang="en-US" altLang="ko-KR" sz="1200" dirty="0"/>
              <a:t> 60, </a:t>
            </a:r>
            <a:r>
              <a:rPr lang="en-US" altLang="ko-KR" sz="1200" dirty="0" err="1"/>
              <a:t>Dipotassium</a:t>
            </a:r>
            <a:r>
              <a:rPr lang="en-US" altLang="ko-KR" sz="1200" dirty="0"/>
              <a:t> </a:t>
            </a:r>
            <a:r>
              <a:rPr lang="en-US" altLang="ko-KR" sz="1200" dirty="0" err="1"/>
              <a:t>Glycyrrhizate</a:t>
            </a:r>
            <a:r>
              <a:rPr lang="en-US" altLang="ko-KR" sz="1200" dirty="0"/>
              <a:t>, Disodium EDTA, </a:t>
            </a:r>
            <a:r>
              <a:rPr lang="en-US" altLang="ko-KR" sz="1200" dirty="0" err="1"/>
              <a:t>Hydroxyethylcellulose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Tocopheryl</a:t>
            </a:r>
            <a:r>
              <a:rPr lang="en-US" altLang="ko-KR" sz="1200" dirty="0"/>
              <a:t> Acetate, Fragrance 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9615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99137"/>
            <a:ext cx="1162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932040" y="3005428"/>
            <a:ext cx="38548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200" dirty="0">
                <a:latin typeface="+mj-lt"/>
                <a:ea typeface="Yoon가변 윤고딕 330_TT" pitchFamily="18" charset="-127"/>
              </a:rPr>
              <a:t>Ампульная листовая маска в эксклюзивной упаковке создана на основе </a:t>
            </a:r>
            <a:r>
              <a:rPr lang="ru-RU" altLang="ko-KR" sz="1200" dirty="0" smtClean="0">
                <a:latin typeface="+mj-lt"/>
                <a:ea typeface="Yoon가변 윤고딕 330_TT" pitchFamily="18" charset="-127"/>
              </a:rPr>
              <a:t>интенсивной 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формулы, разработанной экспертами для </a:t>
            </a:r>
            <a:r>
              <a:rPr lang="ru-RU" altLang="ko-KR" sz="1200" dirty="0" smtClean="0">
                <a:latin typeface="+mj-lt"/>
                <a:ea typeface="Yoon가변 윤고딕 330_TT" pitchFamily="18" charset="-127"/>
              </a:rPr>
              <a:t> </a:t>
            </a:r>
            <a:r>
              <a:rPr lang="ru-RU" altLang="ko-KR" sz="1200" dirty="0" err="1" smtClean="0">
                <a:latin typeface="+mj-lt"/>
                <a:ea typeface="Yoon가변 윤고딕 330_TT" pitchFamily="18" charset="-127"/>
              </a:rPr>
              <a:t>лифтинга</a:t>
            </a:r>
            <a:r>
              <a:rPr lang="ru-RU" altLang="ko-KR" sz="1200" dirty="0" smtClean="0">
                <a:latin typeface="+mj-lt"/>
                <a:ea typeface="Yoon가변 윤고딕 330_TT" pitchFamily="18" charset="-127"/>
              </a:rPr>
              <a:t> кожи. 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Содержит морской коллаген и эластин, благодаря чему интенсивно наполняет дряблую кожу упругостью, улучшает </a:t>
            </a:r>
            <a:r>
              <a:rPr lang="ru-RU" altLang="ko-KR" sz="1200" dirty="0" smtClean="0">
                <a:latin typeface="+mj-lt"/>
                <a:ea typeface="Yoon가변 윤고딕 330_TT" pitchFamily="18" charset="-127"/>
              </a:rPr>
              <a:t>ее рельеф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, придает </a:t>
            </a:r>
            <a:r>
              <a:rPr lang="ru-RU" altLang="ko-KR" sz="1200" dirty="0" smtClean="0">
                <a:latin typeface="+mj-lt"/>
                <a:ea typeface="Yoon가변 윤고딕 330_TT" pitchFamily="18" charset="-127"/>
              </a:rPr>
              <a:t>потрясающую 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эластичность и не дает деформироваться. Способна корректировать овал лица за счет наполнения </a:t>
            </a:r>
            <a:r>
              <a:rPr lang="ru-RU" altLang="ko-KR" sz="1200" dirty="0" smtClean="0">
                <a:latin typeface="+mj-lt"/>
                <a:ea typeface="Yoon가변 윤고딕 330_TT" pitchFamily="18" charset="-127"/>
              </a:rPr>
              <a:t>тканей 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объемом, делая его моложе и привлекательнее.</a:t>
            </a:r>
            <a:endParaRPr lang="en-US" altLang="ko-KR" sz="1200" dirty="0">
              <a:latin typeface="+mj-lt"/>
              <a:ea typeface="Yoon가변 윤고딕 330_TT" pitchFamily="18" charset="-127"/>
            </a:endParaRPr>
          </a:p>
          <a:p>
            <a:pPr algn="just"/>
            <a:r>
              <a:rPr lang="ru-RU" altLang="ko-KR" sz="1200" b="1" dirty="0">
                <a:ea typeface="Yoon가변 윤고딕 330_TT" pitchFamily="18" charset="-127"/>
              </a:rPr>
              <a:t>[Применение]</a:t>
            </a:r>
          </a:p>
          <a:p>
            <a:pPr algn="just"/>
            <a:r>
              <a:rPr lang="ru-RU" altLang="ko-KR" sz="1200" dirty="0">
                <a:ea typeface="Yoon가변 윤고딕 330_TT" pitchFamily="18" charset="-127"/>
              </a:rPr>
              <a:t>Очистите кожу тоником, достаньте маску из упаковки и приложите к коже, чтобы она не образовывала складки. Оставьте на 10-20 минут. Оставшуюся жидкость </a:t>
            </a:r>
            <a:r>
              <a:rPr lang="ru-RU" altLang="ko-KR" sz="1200" dirty="0" err="1">
                <a:ea typeface="Yoon가변 윤고딕 330_TT" pitchFamily="18" charset="-127"/>
              </a:rPr>
              <a:t>вмассируйте</a:t>
            </a:r>
            <a:r>
              <a:rPr lang="ru-RU" altLang="ko-KR" sz="1200" dirty="0">
                <a:ea typeface="Yoon가변 윤고딕 330_TT" pitchFamily="18" charset="-127"/>
              </a:rPr>
              <a:t> в кожу.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4968552" y="16670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닥터</a:t>
            </a:r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119 </a:t>
            </a:r>
            <a:r>
              <a:rPr lang="ko-KR" altLang="en-US" sz="1200" dirty="0" err="1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리프팅</a:t>
            </a:r>
            <a:r>
              <a:rPr lang="ko-KR" altLang="en-US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 앰플 마스크 시트 </a:t>
            </a:r>
            <a:endParaRPr lang="en-US" altLang="ko-KR" sz="1200" dirty="0" smtClean="0">
              <a:latin typeface="Yoon가변 윤고딕 330_TT" pitchFamily="18" charset="-127"/>
              <a:ea typeface="Yoon가변 윤고딕 330_TT" pitchFamily="18" charset="-127"/>
              <a:cs typeface="Open Sans Semibold" pitchFamily="34" charset="0"/>
            </a:endParaRPr>
          </a:p>
          <a:p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Dr.119 Lifting Ampoule Mask Sheet</a:t>
            </a:r>
          </a:p>
          <a:p>
            <a:r>
              <a:rPr lang="en-US" altLang="zh-CN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Dr.119 </a:t>
            </a:r>
            <a:r>
              <a:rPr lang="zh-CN" altLang="en-US" sz="1200" b="1" dirty="0" smtClean="0">
                <a:latin typeface="SimSun" pitchFamily="2" charset="-122"/>
                <a:ea typeface="SimSun" pitchFamily="2" charset="-122"/>
                <a:cs typeface="Open Sans Semibold" pitchFamily="34" charset="0"/>
              </a:rPr>
              <a:t>紧致安瓿贴片面膜</a:t>
            </a:r>
            <a:endParaRPr lang="en-US" altLang="ko-KR" sz="1200" b="1" dirty="0" smtClean="0">
              <a:latin typeface="SimSun" pitchFamily="2" charset="-122"/>
              <a:ea typeface="SimSun" pitchFamily="2" charset="-122"/>
              <a:cs typeface="Open Sans Semibold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000628" y="1309835"/>
            <a:ext cx="3786214" cy="285752"/>
          </a:xfrm>
          <a:prstGeom prst="rect">
            <a:avLst/>
          </a:prstGeom>
          <a:solidFill>
            <a:srgbClr val="F89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000628" y="126876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</a:rPr>
              <a:t>Наименование продукта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000628" y="2579650"/>
            <a:ext cx="3786214" cy="285752"/>
          </a:xfrm>
          <a:prstGeom prst="rect">
            <a:avLst/>
          </a:prstGeom>
          <a:solidFill>
            <a:srgbClr val="F89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5000628" y="253099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</a:rPr>
              <a:t>Описание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pic>
        <p:nvPicPr>
          <p:cNvPr id="25" name="그림 24" descr="ㄽㅅ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45299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427456" y="1359134"/>
            <a:ext cx="4288560" cy="4230106"/>
          </a:xfrm>
          <a:prstGeom prst="rect">
            <a:avLst/>
          </a:prstGeom>
          <a:noFill/>
          <a:ln w="19050">
            <a:solidFill>
              <a:srgbClr val="F89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5561" y="1482824"/>
            <a:ext cx="30003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601988" y="5371594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latin typeface="Yoon가변 윤고딕 320_TT" pitchFamily="18" charset="-127"/>
                <a:ea typeface="Yoon가변 윤고딕 320_TT" pitchFamily="18" charset="-127"/>
              </a:rPr>
              <a:t>25g,</a:t>
            </a:r>
            <a:r>
              <a:rPr lang="ko-KR" altLang="en-US" sz="1000" dirty="0" smtClean="0">
                <a:latin typeface="Yoon가변 윤고딕 320_TT" pitchFamily="18" charset="-127"/>
                <a:ea typeface="Yoon가변 윤고딕 320_TT" pitchFamily="18" charset="-127"/>
              </a:rPr>
              <a:t>\</a:t>
            </a:r>
            <a:r>
              <a:rPr lang="en-US" altLang="ko-KR" sz="1000" dirty="0" smtClean="0">
                <a:latin typeface="Yoon가변 윤고딕 320_TT" pitchFamily="18" charset="-127"/>
                <a:ea typeface="Yoon가변 윤고딕 320_TT" pitchFamily="18" charset="-127"/>
              </a:rPr>
              <a:t>3000</a:t>
            </a:r>
            <a:endParaRPr lang="ko-KR" altLang="en-US" sz="1000" dirty="0">
              <a:latin typeface="Yoon가변 윤고딕 320_TT" pitchFamily="18" charset="-127"/>
              <a:ea typeface="Yoon가변 윤고딕 320_T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1694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 descr="ㄽㅅ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45299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10253" y="14536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altLang="ko-KR" sz="1200" b="1" dirty="0"/>
              <a:t>[Внимание] </a:t>
            </a:r>
            <a:r>
              <a:rPr lang="ru-RU" altLang="ko-KR" sz="1200" dirty="0"/>
              <a:t>Только для наружного применения. Избегайте попадания в глаза. Не рекомендуется для использования при появлении раздражения. Держите вдали от детей.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843654" y="234888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ko-KR" sz="1200" b="1" dirty="0"/>
              <a:t>[Состав]</a:t>
            </a:r>
          </a:p>
          <a:p>
            <a:r>
              <a:rPr lang="en-US" altLang="ko-KR" sz="1200" dirty="0" smtClean="0"/>
              <a:t>Water</a:t>
            </a:r>
            <a:r>
              <a:rPr lang="en-US" altLang="ko-KR" sz="1200" dirty="0"/>
              <a:t>, Butylene Glycol, Glycerin, 1,2-Hexanediol, Hydrolyzed Collagen, Beta-</a:t>
            </a:r>
            <a:r>
              <a:rPr lang="en-US" altLang="ko-KR" sz="1200" dirty="0" err="1"/>
              <a:t>Glucan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Simmondsia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Chinensis</a:t>
            </a:r>
            <a:r>
              <a:rPr lang="en-US" altLang="ko-KR" sz="1200" dirty="0"/>
              <a:t> (Jojoba) Seed Oil, </a:t>
            </a:r>
            <a:r>
              <a:rPr lang="en-US" altLang="ko-KR" sz="1200" dirty="0" err="1"/>
              <a:t>Butyrospermum</a:t>
            </a:r>
            <a:r>
              <a:rPr lang="en-US" altLang="ko-KR" sz="1200" dirty="0"/>
              <a:t> </a:t>
            </a:r>
            <a:r>
              <a:rPr lang="en-US" altLang="ko-KR" sz="1200" dirty="0" err="1"/>
              <a:t>Parkii</a:t>
            </a:r>
            <a:r>
              <a:rPr lang="en-US" altLang="ko-KR" sz="1200" dirty="0"/>
              <a:t> (Shea) Butter, Lactobacillus/Soybean Ferment Extract, Saccharomyces/</a:t>
            </a:r>
            <a:r>
              <a:rPr lang="en-US" altLang="ko-KR" sz="1200" dirty="0" err="1"/>
              <a:t>Viscum</a:t>
            </a:r>
            <a:r>
              <a:rPr lang="en-US" altLang="ko-KR" sz="1200" dirty="0"/>
              <a:t> Album (Mistletoe) Ferment Extract, Saccharomyces/</a:t>
            </a:r>
            <a:r>
              <a:rPr lang="en-US" altLang="ko-KR" sz="1200" dirty="0" err="1"/>
              <a:t>Imperata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Cylindrica</a:t>
            </a:r>
            <a:r>
              <a:rPr lang="en-US" altLang="ko-KR" sz="1200" dirty="0"/>
              <a:t> Root Ferment Extract, Sodium </a:t>
            </a:r>
            <a:r>
              <a:rPr lang="en-US" altLang="ko-KR" sz="1200" dirty="0" err="1"/>
              <a:t>Hyaluronate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Hamamelis</a:t>
            </a:r>
            <a:r>
              <a:rPr lang="en-US" altLang="ko-KR" sz="1200" dirty="0"/>
              <a:t> </a:t>
            </a:r>
            <a:r>
              <a:rPr lang="en-US" altLang="ko-KR" sz="1200" dirty="0" err="1"/>
              <a:t>Virginiana</a:t>
            </a:r>
            <a:r>
              <a:rPr lang="en-US" altLang="ko-KR" sz="1200" dirty="0"/>
              <a:t> (Witch Hazel) Water, </a:t>
            </a:r>
            <a:r>
              <a:rPr lang="en-US" altLang="ko-KR" sz="1200" dirty="0" err="1"/>
              <a:t>Betaine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Carbomer</a:t>
            </a:r>
            <a:r>
              <a:rPr lang="en-US" altLang="ko-KR" sz="1200" dirty="0"/>
              <a:t>, Arginine, </a:t>
            </a:r>
            <a:r>
              <a:rPr lang="en-US" altLang="ko-KR" sz="1200" dirty="0" err="1"/>
              <a:t>Allantoin</a:t>
            </a:r>
            <a:r>
              <a:rPr lang="en-US" altLang="ko-KR" sz="1200" dirty="0"/>
              <a:t>, Hydrolyzed Elastin, Sodium PCA, </a:t>
            </a:r>
            <a:r>
              <a:rPr lang="en-US" altLang="ko-KR" sz="1200" dirty="0" err="1"/>
              <a:t>Glyceryl</a:t>
            </a:r>
            <a:r>
              <a:rPr lang="en-US" altLang="ko-KR" sz="1200" dirty="0"/>
              <a:t> Stearate, </a:t>
            </a:r>
            <a:r>
              <a:rPr lang="en-US" altLang="ko-KR" sz="1200" dirty="0" err="1"/>
              <a:t>Polysorbate</a:t>
            </a:r>
            <a:r>
              <a:rPr lang="en-US" altLang="ko-KR" sz="1200" dirty="0"/>
              <a:t> 60, </a:t>
            </a:r>
            <a:r>
              <a:rPr lang="en-US" altLang="ko-KR" sz="1200" dirty="0" err="1"/>
              <a:t>Dipotassium</a:t>
            </a:r>
            <a:r>
              <a:rPr lang="en-US" altLang="ko-KR" sz="1200" dirty="0"/>
              <a:t> </a:t>
            </a:r>
            <a:r>
              <a:rPr lang="en-US" altLang="ko-KR" sz="1200" dirty="0" err="1"/>
              <a:t>Glycyrrhizate</a:t>
            </a:r>
            <a:r>
              <a:rPr lang="en-US" altLang="ko-KR" sz="1200" dirty="0"/>
              <a:t>, Disodium EDTA, </a:t>
            </a:r>
            <a:r>
              <a:rPr lang="en-US" altLang="ko-KR" sz="1200" dirty="0" err="1"/>
              <a:t>Hydroxyethylcellulose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Tocopheryl</a:t>
            </a:r>
            <a:r>
              <a:rPr lang="en-US" altLang="ko-KR" sz="1200" dirty="0"/>
              <a:t> Acetate, Fragrance 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8561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188" y="5527813"/>
            <a:ext cx="1162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932040" y="2933420"/>
            <a:ext cx="385480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Ампульная листовая маска в эксклюзивной упаковке создана на основе высокоэффективной формулы, разработанной экспертами для интенсивного </a:t>
            </a:r>
            <a:r>
              <a:rPr lang="ru-RU" sz="1200" dirty="0" smtClean="0"/>
              <a:t>осветления </a:t>
            </a:r>
            <a:r>
              <a:rPr lang="ru-RU" sz="1200" dirty="0"/>
              <a:t>кожи.  Содержит витаминный комплекс и арбутин – мощный отбеливающий компонент, благодаря чему придает тусклой </a:t>
            </a:r>
            <a:r>
              <a:rPr lang="ru-RU" sz="1200" dirty="0" smtClean="0"/>
              <a:t>коже </a:t>
            </a:r>
            <a:r>
              <a:rPr lang="ru-RU" sz="1200" dirty="0"/>
              <a:t>здоровый тон, притягательное сияние и свежесть. Глубоко проникает в </a:t>
            </a:r>
            <a:r>
              <a:rPr lang="ru-RU" sz="1200" dirty="0" smtClean="0"/>
              <a:t>кожный покров, </a:t>
            </a:r>
            <a:r>
              <a:rPr lang="ru-RU" sz="1200" dirty="0"/>
              <a:t>обеспечивая постепенное и ровное осветление пигментации и других темных пятен. Питает </a:t>
            </a:r>
            <a:r>
              <a:rPr lang="ru-RU" sz="1200" dirty="0" smtClean="0"/>
              <a:t>клетки </a:t>
            </a:r>
            <a:r>
              <a:rPr lang="ru-RU" sz="1200" dirty="0"/>
              <a:t>экстрактами бобов и молочнокислых </a:t>
            </a:r>
            <a:r>
              <a:rPr lang="ru-RU" sz="1200" dirty="0" smtClean="0"/>
              <a:t>бактерий, </a:t>
            </a:r>
            <a:r>
              <a:rPr lang="ru-RU" sz="1200" dirty="0"/>
              <a:t>сохраняя </a:t>
            </a:r>
            <a:r>
              <a:rPr lang="ru-RU" sz="1200" dirty="0" smtClean="0"/>
              <a:t>кожу молодой и здоровой.</a:t>
            </a:r>
            <a:endParaRPr lang="en-US" altLang="ko-KR" sz="1200" dirty="0">
              <a:latin typeface="+mj-lt"/>
              <a:ea typeface="Yoon가변 윤고딕 330_TT" pitchFamily="18" charset="-127"/>
            </a:endParaRPr>
          </a:p>
          <a:p>
            <a:pPr algn="just"/>
            <a:r>
              <a:rPr lang="ru-RU" altLang="ko-KR" sz="1200" b="1" dirty="0">
                <a:ea typeface="Yoon가변 윤고딕 330_TT" pitchFamily="18" charset="-127"/>
              </a:rPr>
              <a:t>[Применение]</a:t>
            </a:r>
          </a:p>
          <a:p>
            <a:pPr algn="just"/>
            <a:r>
              <a:rPr lang="ru-RU" altLang="ko-KR" sz="1200" dirty="0">
                <a:ea typeface="Yoon가변 윤고딕 330_TT" pitchFamily="18" charset="-127"/>
              </a:rPr>
              <a:t>Очистите кожу тоником, достаньте маску из упаковки и приложите к коже, чтобы она не образовывала складки. Оставьте на 10-20 минут. Оставшуюся жидкость </a:t>
            </a:r>
            <a:r>
              <a:rPr lang="ru-RU" altLang="ko-KR" sz="1200" dirty="0" err="1">
                <a:ea typeface="Yoon가변 윤고딕 330_TT" pitchFamily="18" charset="-127"/>
              </a:rPr>
              <a:t>вмассируйте</a:t>
            </a:r>
            <a:r>
              <a:rPr lang="ru-RU" altLang="ko-KR" sz="1200" dirty="0">
                <a:ea typeface="Yoon가변 윤고딕 330_TT" pitchFamily="18" charset="-127"/>
              </a:rPr>
              <a:t> в кожу.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4968552" y="15950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닥터</a:t>
            </a:r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119 </a:t>
            </a:r>
            <a:r>
              <a:rPr lang="ko-KR" altLang="en-US" sz="1200" dirty="0" err="1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브라이트닝</a:t>
            </a:r>
            <a:r>
              <a:rPr lang="ko-KR" altLang="en-US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 앰플 마스크 시트 </a:t>
            </a:r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Dr.119 Brightening Ampoule Mask Sheet</a:t>
            </a:r>
          </a:p>
          <a:p>
            <a:r>
              <a:rPr lang="en-US" altLang="zh-CN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Dr.119 </a:t>
            </a:r>
            <a:r>
              <a:rPr lang="zh-CN" altLang="en-US" sz="1200" b="1" dirty="0" smtClean="0">
                <a:latin typeface="SimSun" pitchFamily="2" charset="-122"/>
                <a:ea typeface="SimSun" pitchFamily="2" charset="-122"/>
                <a:cs typeface="Open Sans Semibold" pitchFamily="34" charset="0"/>
              </a:rPr>
              <a:t>亮白安瓿贴片面膜</a:t>
            </a:r>
            <a:endParaRPr lang="en-US" altLang="ko-KR" sz="1200" b="1" dirty="0" smtClean="0">
              <a:latin typeface="SimSun" pitchFamily="2" charset="-122"/>
              <a:ea typeface="SimSun" pitchFamily="2" charset="-122"/>
              <a:cs typeface="Open Sans Semibold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000628" y="1237827"/>
            <a:ext cx="3786214" cy="285752"/>
          </a:xfrm>
          <a:prstGeom prst="rect">
            <a:avLst/>
          </a:prstGeom>
          <a:solidFill>
            <a:srgbClr val="F89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000628" y="1196752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</a:rPr>
              <a:t>Наименование продукта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000628" y="2507642"/>
            <a:ext cx="3786214" cy="285752"/>
          </a:xfrm>
          <a:prstGeom prst="rect">
            <a:avLst/>
          </a:prstGeom>
          <a:solidFill>
            <a:srgbClr val="F89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5000628" y="2458988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</a:rPr>
              <a:t>Описание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pic>
        <p:nvPicPr>
          <p:cNvPr id="25" name="그림 24" descr="ㄽㅅ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45299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394410"/>
            <a:ext cx="30861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616846" y="5291683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latin typeface="Yoon가변 윤고딕 320_TT" pitchFamily="18" charset="-127"/>
                <a:ea typeface="Yoon가변 윤고딕 320_TT" pitchFamily="18" charset="-127"/>
              </a:rPr>
              <a:t>25g,</a:t>
            </a:r>
            <a:r>
              <a:rPr lang="ko-KR" altLang="en-US" sz="1000" dirty="0" smtClean="0">
                <a:latin typeface="Yoon가변 윤고딕 320_TT" pitchFamily="18" charset="-127"/>
                <a:ea typeface="Yoon가변 윤고딕 320_TT" pitchFamily="18" charset="-127"/>
              </a:rPr>
              <a:t>\</a:t>
            </a:r>
            <a:r>
              <a:rPr lang="en-US" altLang="ko-KR" sz="1000" dirty="0" smtClean="0">
                <a:latin typeface="Yoon가변 윤고딕 320_TT" pitchFamily="18" charset="-127"/>
                <a:ea typeface="Yoon가변 윤고딕 320_TT" pitchFamily="18" charset="-127"/>
              </a:rPr>
              <a:t>3000</a:t>
            </a:r>
            <a:endParaRPr lang="ko-KR" altLang="en-US" sz="1000" dirty="0">
              <a:latin typeface="Yoon가변 윤고딕 320_TT" pitchFamily="18" charset="-127"/>
              <a:ea typeface="Yoon가변 윤고딕 320_TT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27456" y="1268760"/>
            <a:ext cx="4288560" cy="4230106"/>
          </a:xfrm>
          <a:prstGeom prst="rect">
            <a:avLst/>
          </a:prstGeom>
          <a:noFill/>
          <a:ln w="19050">
            <a:solidFill>
              <a:srgbClr val="F89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4131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 descr="ㄽㅅ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45299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10253" y="14536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altLang="ko-KR" sz="1200" b="1" dirty="0"/>
              <a:t>[Внимание] </a:t>
            </a:r>
            <a:r>
              <a:rPr lang="ru-RU" altLang="ko-KR" sz="1200" dirty="0"/>
              <a:t>Только для наружного применения. Избегайте попадания в глаза. Не рекомендуется для использования при появлении раздражения. Держите вдали от детей.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810253" y="2388862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ko-KR" sz="1200" b="1" dirty="0" smtClean="0"/>
              <a:t>[</a:t>
            </a:r>
            <a:r>
              <a:rPr lang="ru-RU" altLang="ko-KR" sz="1200" b="1" dirty="0"/>
              <a:t>Состав]</a:t>
            </a:r>
          </a:p>
          <a:p>
            <a:r>
              <a:rPr lang="en-US" altLang="ko-KR" sz="1200" dirty="0" smtClean="0"/>
              <a:t>Water</a:t>
            </a:r>
            <a:r>
              <a:rPr lang="en-US" altLang="ko-KR" sz="1200" dirty="0"/>
              <a:t>, Butylene Glycol, Glycerin, 1,2-Hexanediol, </a:t>
            </a:r>
            <a:r>
              <a:rPr lang="en-US" altLang="ko-KR" sz="1200" dirty="0" err="1"/>
              <a:t>Simmondsia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Chinensis</a:t>
            </a:r>
            <a:r>
              <a:rPr lang="en-US" altLang="ko-KR" sz="1200" dirty="0"/>
              <a:t> (Jojoba) Seed Oil, </a:t>
            </a:r>
            <a:r>
              <a:rPr lang="en-US" altLang="ko-KR" sz="1200" dirty="0" err="1"/>
              <a:t>Butyrospermum</a:t>
            </a:r>
            <a:r>
              <a:rPr lang="en-US" altLang="ko-KR" sz="1200" dirty="0"/>
              <a:t> </a:t>
            </a:r>
            <a:r>
              <a:rPr lang="en-US" altLang="ko-KR" sz="1200" dirty="0" err="1"/>
              <a:t>Parkii</a:t>
            </a:r>
            <a:r>
              <a:rPr lang="en-US" altLang="ko-KR" sz="1200" dirty="0"/>
              <a:t> (Shea) Butter, Lactobacillus/Soybean Ferment Extract, Saccharomyces/</a:t>
            </a:r>
            <a:r>
              <a:rPr lang="en-US" altLang="ko-KR" sz="1200" dirty="0" err="1"/>
              <a:t>Viscum</a:t>
            </a:r>
            <a:r>
              <a:rPr lang="en-US" altLang="ko-KR" sz="1200" dirty="0"/>
              <a:t> Album (Mistletoe) Ferment Extract, Saccharomyces/</a:t>
            </a:r>
            <a:r>
              <a:rPr lang="en-US" altLang="ko-KR" sz="1200" dirty="0" err="1"/>
              <a:t>Imperata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Cylindrica</a:t>
            </a:r>
            <a:r>
              <a:rPr lang="en-US" altLang="ko-KR" sz="1200" dirty="0"/>
              <a:t> Root Ferment Extract, Sodium </a:t>
            </a:r>
            <a:r>
              <a:rPr lang="en-US" altLang="ko-KR" sz="1200" dirty="0" err="1"/>
              <a:t>Hyaluronate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Hamamelis</a:t>
            </a:r>
            <a:r>
              <a:rPr lang="en-US" altLang="ko-KR" sz="1200" dirty="0"/>
              <a:t> </a:t>
            </a:r>
            <a:r>
              <a:rPr lang="en-US" altLang="ko-KR" sz="1200" dirty="0" err="1"/>
              <a:t>Virginiana</a:t>
            </a:r>
            <a:r>
              <a:rPr lang="en-US" altLang="ko-KR" sz="1200" dirty="0"/>
              <a:t> (Witch Hazel) Water, </a:t>
            </a:r>
            <a:r>
              <a:rPr lang="en-US" altLang="ko-KR" sz="1200" dirty="0" err="1"/>
              <a:t>Betaine</a:t>
            </a:r>
            <a:r>
              <a:rPr lang="en-US" altLang="ko-KR" sz="1200" dirty="0"/>
              <a:t>, Arginine, </a:t>
            </a:r>
            <a:r>
              <a:rPr lang="en-US" altLang="ko-KR" sz="1200" dirty="0" err="1"/>
              <a:t>Carbomer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Allantoin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Arbutin</a:t>
            </a:r>
            <a:r>
              <a:rPr lang="en-US" altLang="ko-KR" sz="1200" dirty="0"/>
              <a:t>, Calcium </a:t>
            </a:r>
            <a:r>
              <a:rPr lang="en-US" altLang="ko-KR" sz="1200" dirty="0" err="1"/>
              <a:t>Pantothenate</a:t>
            </a:r>
            <a:r>
              <a:rPr lang="en-US" altLang="ko-KR" sz="1200" dirty="0"/>
              <a:t>, Sodium </a:t>
            </a:r>
            <a:r>
              <a:rPr lang="en-US" altLang="ko-KR" sz="1200" dirty="0" err="1"/>
              <a:t>Ascorbyl</a:t>
            </a:r>
            <a:r>
              <a:rPr lang="en-US" altLang="ko-KR" sz="1200" dirty="0"/>
              <a:t> Phosphate, </a:t>
            </a:r>
            <a:r>
              <a:rPr lang="en-US" altLang="ko-KR" sz="1200" dirty="0" err="1"/>
              <a:t>Tocopheryl</a:t>
            </a:r>
            <a:r>
              <a:rPr lang="en-US" altLang="ko-KR" sz="1200" dirty="0"/>
              <a:t> Acetate, Pyridoxine </a:t>
            </a:r>
            <a:r>
              <a:rPr lang="en-US" altLang="ko-KR" sz="1200" dirty="0" err="1"/>
              <a:t>HCl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Maltodextrin</a:t>
            </a:r>
            <a:r>
              <a:rPr lang="en-US" altLang="ko-KR" sz="1200" dirty="0"/>
              <a:t>, Sodium Starch </a:t>
            </a:r>
            <a:r>
              <a:rPr lang="en-US" altLang="ko-KR" sz="1200" dirty="0" err="1"/>
              <a:t>Octenylsuccinate</a:t>
            </a:r>
            <a:r>
              <a:rPr lang="en-US" altLang="ko-KR" sz="1200" dirty="0"/>
              <a:t>, Silica, Sodium PCA, </a:t>
            </a:r>
            <a:r>
              <a:rPr lang="en-US" altLang="ko-KR" sz="1200" dirty="0" err="1"/>
              <a:t>Glyceryl</a:t>
            </a:r>
            <a:r>
              <a:rPr lang="en-US" altLang="ko-KR" sz="1200" dirty="0"/>
              <a:t> Stearate, </a:t>
            </a:r>
            <a:r>
              <a:rPr lang="en-US" altLang="ko-KR" sz="1200" dirty="0" err="1"/>
              <a:t>Polysorbate</a:t>
            </a:r>
            <a:r>
              <a:rPr lang="en-US" altLang="ko-KR" sz="1200" dirty="0"/>
              <a:t> 60, </a:t>
            </a:r>
            <a:r>
              <a:rPr lang="en-US" altLang="ko-KR" sz="1200" dirty="0" err="1"/>
              <a:t>Dipotassium</a:t>
            </a:r>
            <a:r>
              <a:rPr lang="en-US" altLang="ko-KR" sz="1200" dirty="0"/>
              <a:t> </a:t>
            </a:r>
            <a:r>
              <a:rPr lang="en-US" altLang="ko-KR" sz="1200" dirty="0" err="1"/>
              <a:t>Glycyrrhizate</a:t>
            </a:r>
            <a:r>
              <a:rPr lang="en-US" altLang="ko-KR" sz="1200" dirty="0"/>
              <a:t>, Disodium EDTA, </a:t>
            </a:r>
            <a:r>
              <a:rPr lang="en-US" altLang="ko-KR" sz="1200" dirty="0" err="1"/>
              <a:t>Hydroxyethylcellulose</a:t>
            </a:r>
            <a:r>
              <a:rPr lang="en-US" altLang="ko-KR" sz="1200" dirty="0"/>
              <a:t>, Fragrance 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427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 descr="ㄽㅅ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45299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79512" y="1126485"/>
            <a:ext cx="662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1100" b="1" dirty="0" smtClean="0">
                <a:ea typeface="Yoon가변 윤고딕 330_TT" pitchFamily="18" charset="-127"/>
              </a:rPr>
              <a:t>[</a:t>
            </a:r>
            <a:r>
              <a:rPr lang="ru-RU" altLang="ko-KR" sz="1100" b="1" dirty="0" smtClean="0">
                <a:ea typeface="Yoon가변 윤고딕 330_TT" pitchFamily="18" charset="-127"/>
              </a:rPr>
              <a:t>Внимание</a:t>
            </a:r>
            <a:r>
              <a:rPr lang="en-US" altLang="ko-KR" sz="1100" b="1" dirty="0" smtClean="0">
                <a:ea typeface="Yoon가변 윤고딕 330_TT" pitchFamily="18" charset="-127"/>
              </a:rPr>
              <a:t>] </a:t>
            </a:r>
            <a:r>
              <a:rPr lang="ru-RU" altLang="ko-KR" sz="1100" dirty="0">
                <a:ea typeface="Yoon가변 윤고딕 330_TT" pitchFamily="18" charset="-127"/>
              </a:rPr>
              <a:t>Только для наружного применения. Избегайте попадания в глаза. Не рекомендуется </a:t>
            </a:r>
            <a:r>
              <a:rPr lang="ru-RU" altLang="ko-KR" sz="1100" dirty="0" smtClean="0">
                <a:ea typeface="Yoon가변 윤고딕 330_TT" pitchFamily="18" charset="-127"/>
              </a:rPr>
              <a:t>для использования </a:t>
            </a:r>
            <a:r>
              <a:rPr lang="ru-RU" altLang="ko-KR" sz="1100" dirty="0">
                <a:ea typeface="Yoon가변 윤고딕 330_TT" pitchFamily="18" charset="-127"/>
              </a:rPr>
              <a:t>на поврежденной, воспаленной коже или при появлении раздражения. Держите при комнатной температуре, избегая попадания прямых солнечных лучей, вдали от детей.</a:t>
            </a:r>
            <a:endParaRPr lang="en-US" altLang="ko-KR" sz="1100" dirty="0">
              <a:ea typeface="Yoon가변 윤고딕 330_TT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9512" y="1844824"/>
            <a:ext cx="66784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/>
              <a:t>[</a:t>
            </a:r>
            <a:r>
              <a:rPr lang="ru-RU" altLang="ko-KR" sz="1200" b="1" dirty="0" smtClean="0"/>
              <a:t>Состав</a:t>
            </a:r>
            <a:r>
              <a:rPr lang="en-US" altLang="ko-KR" sz="1200" b="1" dirty="0" smtClean="0"/>
              <a:t>]</a:t>
            </a:r>
          </a:p>
          <a:p>
            <a:r>
              <a:rPr lang="en-US" altLang="ko-KR" sz="1200" dirty="0" err="1" smtClean="0"/>
              <a:t>Water,Titanium</a:t>
            </a:r>
            <a:r>
              <a:rPr lang="en-US" altLang="ko-KR" sz="1200" dirty="0" smtClean="0"/>
              <a:t> </a:t>
            </a:r>
            <a:r>
              <a:rPr lang="en-US" altLang="ko-KR" sz="1200" dirty="0" err="1"/>
              <a:t>dioxide,Cyclopentasiloxane,Cyclohexasiloxane,Butylene</a:t>
            </a:r>
            <a:r>
              <a:rPr lang="en-US" altLang="ko-KR" sz="1200" dirty="0"/>
              <a:t> </a:t>
            </a:r>
            <a:r>
              <a:rPr lang="en-US" altLang="ko-KR" sz="1200" dirty="0" err="1"/>
              <a:t>Glycol,Phenyl</a:t>
            </a:r>
            <a:r>
              <a:rPr lang="en-US" altLang="ko-KR" sz="1200" dirty="0"/>
              <a:t> </a:t>
            </a:r>
            <a:r>
              <a:rPr lang="en-US" altLang="ko-KR" sz="1200" dirty="0" err="1"/>
              <a:t>Trimethicone,Glycerin,Centella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Asiatica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Extract,Taraxacum</a:t>
            </a:r>
            <a:r>
              <a:rPr lang="en-US" altLang="ko-KR" sz="1200" dirty="0"/>
              <a:t> </a:t>
            </a:r>
            <a:r>
              <a:rPr lang="en-US" altLang="ko-KR" sz="1200" dirty="0" err="1"/>
              <a:t>Platycarpum</a:t>
            </a:r>
            <a:r>
              <a:rPr lang="en-US" altLang="ko-KR" sz="1200" dirty="0"/>
              <a:t> </a:t>
            </a:r>
            <a:r>
              <a:rPr lang="en-US" altLang="ko-KR" sz="1200" dirty="0" err="1"/>
              <a:t>Extract,Angelica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gigas</a:t>
            </a:r>
            <a:r>
              <a:rPr lang="en-US" altLang="ko-KR" sz="1200" dirty="0"/>
              <a:t> root </a:t>
            </a:r>
            <a:r>
              <a:rPr lang="en-US" altLang="ko-KR" sz="1200" dirty="0" err="1"/>
              <a:t>extract,Coptis</a:t>
            </a:r>
            <a:r>
              <a:rPr lang="en-US" altLang="ko-KR" sz="1200" dirty="0"/>
              <a:t> </a:t>
            </a:r>
            <a:r>
              <a:rPr lang="en-US" altLang="ko-KR" sz="1200" dirty="0" err="1"/>
              <a:t>Chinensis</a:t>
            </a:r>
            <a:r>
              <a:rPr lang="en-US" altLang="ko-KR" sz="1200" dirty="0"/>
              <a:t> Root </a:t>
            </a:r>
            <a:r>
              <a:rPr lang="en-US" altLang="ko-KR" sz="1200" dirty="0" err="1"/>
              <a:t>Extract,Triethylhexanoin,Silica,Methyl</a:t>
            </a:r>
            <a:r>
              <a:rPr lang="en-US" altLang="ko-KR" sz="1200" dirty="0"/>
              <a:t> Methacrylate </a:t>
            </a:r>
            <a:r>
              <a:rPr lang="en-US" altLang="ko-KR" sz="1200" dirty="0" err="1"/>
              <a:t>Crosspolymer</a:t>
            </a:r>
            <a:r>
              <a:rPr lang="en-US" altLang="ko-KR" sz="1200" dirty="0"/>
              <a:t>,</a:t>
            </a:r>
          </a:p>
          <a:p>
            <a:r>
              <a:rPr lang="en-US" altLang="ko-KR" sz="1200" dirty="0" err="1"/>
              <a:t>Cetyl</a:t>
            </a:r>
            <a:r>
              <a:rPr lang="en-US" altLang="ko-KR" sz="1200" dirty="0"/>
              <a:t> PEG/PPG-10/1 </a:t>
            </a:r>
            <a:r>
              <a:rPr lang="en-US" altLang="ko-KR" sz="1200" dirty="0" err="1"/>
              <a:t>Dimethicone,CI</a:t>
            </a:r>
            <a:r>
              <a:rPr lang="en-US" altLang="ko-KR" sz="1200" dirty="0"/>
              <a:t> 77492,Solanum </a:t>
            </a:r>
            <a:r>
              <a:rPr lang="en-US" altLang="ko-KR" sz="1200" dirty="0" err="1"/>
              <a:t>Lycopersicum</a:t>
            </a:r>
            <a:r>
              <a:rPr lang="en-US" altLang="ko-KR" sz="1200" dirty="0"/>
              <a:t> (Tomato) Fruit </a:t>
            </a:r>
            <a:r>
              <a:rPr lang="en-US" altLang="ko-KR" sz="1200" dirty="0" err="1"/>
              <a:t>Extract,Magnesium</a:t>
            </a:r>
            <a:r>
              <a:rPr lang="en-US" altLang="ko-KR" sz="1200" dirty="0"/>
              <a:t> </a:t>
            </a:r>
            <a:r>
              <a:rPr lang="en-US" altLang="ko-KR" sz="1200" dirty="0" err="1"/>
              <a:t>sulfate,Ceresin,Cetyl</a:t>
            </a:r>
            <a:r>
              <a:rPr lang="en-US" altLang="ko-KR" sz="1200" dirty="0"/>
              <a:t> </a:t>
            </a:r>
            <a:r>
              <a:rPr lang="en-US" altLang="ko-KR" sz="1200" dirty="0" err="1"/>
              <a:t>EthylHexanoate,Sorbitan</a:t>
            </a:r>
            <a:r>
              <a:rPr lang="en-US" altLang="ko-KR" sz="1200" dirty="0"/>
              <a:t> </a:t>
            </a:r>
            <a:r>
              <a:rPr lang="en-US" altLang="ko-KR" sz="1200" dirty="0" err="1"/>
              <a:t>Sesquioleate,Zinc</a:t>
            </a:r>
            <a:r>
              <a:rPr lang="en-US" altLang="ko-KR" sz="1200" dirty="0"/>
              <a:t> </a:t>
            </a:r>
            <a:r>
              <a:rPr lang="en-US" altLang="ko-KR" sz="1200" dirty="0" err="1"/>
              <a:t>stearate,Hydrogenated</a:t>
            </a:r>
            <a:r>
              <a:rPr lang="en-US" altLang="ko-KR" sz="1200" dirty="0"/>
              <a:t> </a:t>
            </a:r>
            <a:r>
              <a:rPr lang="en-US" altLang="ko-KR" sz="1200" dirty="0" err="1"/>
              <a:t>Polyisobutene,Snail</a:t>
            </a:r>
            <a:r>
              <a:rPr lang="en-US" altLang="ko-KR" sz="1200" dirty="0"/>
              <a:t> Secretion Filtrate,</a:t>
            </a:r>
          </a:p>
          <a:p>
            <a:r>
              <a:rPr lang="en-US" altLang="ko-KR" sz="1200" dirty="0"/>
              <a:t>Salix Alba (Willow) Bark </a:t>
            </a:r>
            <a:r>
              <a:rPr lang="en-US" altLang="ko-KR" sz="1200" dirty="0" err="1"/>
              <a:t>Extract,Sorbitan</a:t>
            </a:r>
            <a:r>
              <a:rPr lang="en-US" altLang="ko-KR" sz="1200" dirty="0"/>
              <a:t> </a:t>
            </a:r>
            <a:r>
              <a:rPr lang="en-US" altLang="ko-KR" sz="1200" dirty="0" err="1"/>
              <a:t>Olivate,Rhus</a:t>
            </a:r>
            <a:r>
              <a:rPr lang="en-US" altLang="ko-KR" sz="1200" dirty="0"/>
              <a:t> </a:t>
            </a:r>
            <a:r>
              <a:rPr lang="en-US" altLang="ko-KR" sz="1200" dirty="0" err="1"/>
              <a:t>Semialata</a:t>
            </a:r>
            <a:r>
              <a:rPr lang="en-US" altLang="ko-KR" sz="1200" dirty="0"/>
              <a:t> Gall </a:t>
            </a:r>
            <a:r>
              <a:rPr lang="en-US" altLang="ko-KR" sz="1200" dirty="0" err="1"/>
              <a:t>Extract,Magnolia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liliflora</a:t>
            </a:r>
            <a:r>
              <a:rPr lang="en-US" altLang="ko-KR" sz="1200" dirty="0"/>
              <a:t> flower </a:t>
            </a:r>
            <a:r>
              <a:rPr lang="en-US" altLang="ko-KR" sz="1200" dirty="0" err="1"/>
              <a:t>extract,Panthenol,CI</a:t>
            </a:r>
            <a:r>
              <a:rPr lang="en-US" altLang="ko-KR" sz="1200" dirty="0"/>
              <a:t> 77491,Disteardimonium </a:t>
            </a:r>
            <a:r>
              <a:rPr lang="en-US" altLang="ko-KR" sz="1200" dirty="0" err="1"/>
              <a:t>Hectorite,Malt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extract,Psidium</a:t>
            </a:r>
            <a:r>
              <a:rPr lang="en-US" altLang="ko-KR" sz="1200" dirty="0"/>
              <a:t> </a:t>
            </a:r>
            <a:r>
              <a:rPr lang="en-US" altLang="ko-KR" sz="1200" dirty="0" err="1"/>
              <a:t>Guajava</a:t>
            </a:r>
            <a:r>
              <a:rPr lang="en-US" altLang="ko-KR" sz="1200" dirty="0"/>
              <a:t> Leaf </a:t>
            </a:r>
            <a:r>
              <a:rPr lang="en-US" altLang="ko-KR" sz="1200" dirty="0" err="1"/>
              <a:t>Extract,Allantoin,Boswellia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Serrata</a:t>
            </a:r>
            <a:r>
              <a:rPr lang="en-US" altLang="ko-KR" sz="1200" dirty="0"/>
              <a:t> Resin </a:t>
            </a:r>
            <a:r>
              <a:rPr lang="en-US" altLang="ko-KR" sz="1200" dirty="0" err="1"/>
              <a:t>Extract,Phenoxyethanol,CI</a:t>
            </a:r>
            <a:r>
              <a:rPr lang="en-US" altLang="ko-KR" sz="1200" dirty="0"/>
              <a:t> 77499 ,</a:t>
            </a:r>
            <a:r>
              <a:rPr lang="en-US" altLang="ko-KR" sz="1200" dirty="0" err="1"/>
              <a:t>Decylene</a:t>
            </a:r>
            <a:r>
              <a:rPr lang="en-US" altLang="ko-KR" sz="1200" dirty="0"/>
              <a:t> </a:t>
            </a:r>
            <a:r>
              <a:rPr lang="en-US" altLang="ko-KR" sz="1200" dirty="0" err="1"/>
              <a:t>Glycol,Salicylic</a:t>
            </a:r>
            <a:r>
              <a:rPr lang="en-US" altLang="ko-KR" sz="1200" dirty="0"/>
              <a:t> </a:t>
            </a:r>
            <a:r>
              <a:rPr lang="en-US" altLang="ko-KR" sz="1200" dirty="0" err="1"/>
              <a:t>acid,Ethylhexylglycerin,Totarol,Hexylene</a:t>
            </a:r>
            <a:r>
              <a:rPr lang="en-US" altLang="ko-KR" sz="1200" dirty="0"/>
              <a:t> </a:t>
            </a:r>
            <a:r>
              <a:rPr lang="en-US" altLang="ko-KR" sz="1200" dirty="0" err="1"/>
              <a:t>Glycol,Portulaca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Oleracea</a:t>
            </a:r>
            <a:r>
              <a:rPr lang="en-US" altLang="ko-KR" sz="1200" dirty="0"/>
              <a:t> Extract,</a:t>
            </a:r>
          </a:p>
          <a:p>
            <a:r>
              <a:rPr lang="en-US" altLang="ko-KR" sz="1200" dirty="0"/>
              <a:t>Artemisia </a:t>
            </a:r>
            <a:r>
              <a:rPr lang="en-US" altLang="ko-KR" sz="1200" dirty="0" err="1"/>
              <a:t>Princeps</a:t>
            </a:r>
            <a:r>
              <a:rPr lang="en-US" altLang="ko-KR" sz="1200" dirty="0"/>
              <a:t> </a:t>
            </a:r>
            <a:r>
              <a:rPr lang="en-US" altLang="ko-KR" sz="1200" dirty="0" err="1"/>
              <a:t>Extract,Morus</a:t>
            </a:r>
            <a:r>
              <a:rPr lang="en-US" altLang="ko-KR" sz="1200" dirty="0"/>
              <a:t> Alba Leaf </a:t>
            </a:r>
            <a:r>
              <a:rPr lang="en-US" altLang="ko-KR" sz="1200" dirty="0" err="1"/>
              <a:t>Extract,Vitis</a:t>
            </a:r>
            <a:r>
              <a:rPr lang="en-US" altLang="ko-KR" sz="1200" dirty="0"/>
              <a:t> </a:t>
            </a:r>
            <a:r>
              <a:rPr lang="en-US" altLang="ko-KR" sz="1200" dirty="0" err="1"/>
              <a:t>Vinifera</a:t>
            </a:r>
            <a:r>
              <a:rPr lang="en-US" altLang="ko-KR" sz="1200" dirty="0"/>
              <a:t> (Grape) Seed Extract ,</a:t>
            </a:r>
            <a:r>
              <a:rPr lang="en-US" altLang="ko-KR" sz="1200" dirty="0" err="1"/>
              <a:t>Tocopheryl</a:t>
            </a:r>
            <a:r>
              <a:rPr lang="en-US" altLang="ko-KR" sz="1200" dirty="0"/>
              <a:t> </a:t>
            </a:r>
            <a:r>
              <a:rPr lang="en-US" altLang="ko-KR" sz="1200" dirty="0" err="1"/>
              <a:t>Acetate,Melaleuca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Alternifolia</a:t>
            </a:r>
            <a:r>
              <a:rPr lang="en-US" altLang="ko-KR" sz="1200" dirty="0"/>
              <a:t> (Tea Tree) Leaf Oil ,Disodium </a:t>
            </a:r>
            <a:r>
              <a:rPr lang="en-US" altLang="ko-KR" sz="1200" dirty="0" err="1"/>
              <a:t>EDTA,Propylene</a:t>
            </a:r>
            <a:r>
              <a:rPr lang="en-US" altLang="ko-KR" sz="1200" dirty="0"/>
              <a:t> </a:t>
            </a:r>
            <a:r>
              <a:rPr lang="en-US" altLang="ko-KR" sz="1200" dirty="0" err="1"/>
              <a:t>Carbonate,Gaultheria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Procumbens</a:t>
            </a:r>
            <a:r>
              <a:rPr lang="en-US" altLang="ko-KR" sz="1200" dirty="0"/>
              <a:t> (Wintergreen) Leaf Oil, </a:t>
            </a:r>
            <a:r>
              <a:rPr lang="en-US" altLang="ko-KR" sz="1200" dirty="0" err="1"/>
              <a:t>Olea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Europaea</a:t>
            </a:r>
            <a:r>
              <a:rPr lang="en-US" altLang="ko-KR" sz="1200" dirty="0"/>
              <a:t> (Olive) Fruit Oil                                            </a:t>
            </a:r>
            <a:r>
              <a:rPr lang="ko-KR" altLang="en-US" sz="1200" dirty="0" err="1"/>
              <a:t>세럼</a:t>
            </a:r>
            <a:r>
              <a:rPr lang="en-US" altLang="ko-KR" sz="1200" dirty="0"/>
              <a:t>:</a:t>
            </a:r>
            <a:r>
              <a:rPr lang="en-US" altLang="ko-KR" sz="1200" dirty="0" err="1"/>
              <a:t>Water,Butylene</a:t>
            </a:r>
            <a:r>
              <a:rPr lang="en-US" altLang="ko-KR" sz="1200" dirty="0"/>
              <a:t> </a:t>
            </a:r>
            <a:r>
              <a:rPr lang="en-US" altLang="ko-KR" sz="1200" dirty="0" err="1"/>
              <a:t>Glycol,Taraxacum</a:t>
            </a:r>
            <a:r>
              <a:rPr lang="en-US" altLang="ko-KR" sz="1200" dirty="0"/>
              <a:t> </a:t>
            </a:r>
            <a:r>
              <a:rPr lang="en-US" altLang="ko-KR" sz="1200" dirty="0" err="1"/>
              <a:t>Platycarpum</a:t>
            </a:r>
            <a:r>
              <a:rPr lang="en-US" altLang="ko-KR" sz="1200" dirty="0"/>
              <a:t> </a:t>
            </a:r>
            <a:r>
              <a:rPr lang="en-US" altLang="ko-KR" sz="1200" dirty="0" err="1"/>
              <a:t>Extract,Portulaca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Oleracea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Extract,Beta-Glucan,Angelica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gigas</a:t>
            </a:r>
            <a:r>
              <a:rPr lang="en-US" altLang="ko-KR" sz="1200" dirty="0"/>
              <a:t> root </a:t>
            </a:r>
            <a:r>
              <a:rPr lang="en-US" altLang="ko-KR" sz="1200" dirty="0" err="1"/>
              <a:t>extract,Coptis</a:t>
            </a:r>
            <a:r>
              <a:rPr lang="en-US" altLang="ko-KR" sz="1200" dirty="0"/>
              <a:t> </a:t>
            </a:r>
            <a:r>
              <a:rPr lang="en-US" altLang="ko-KR" sz="1200" dirty="0" err="1"/>
              <a:t>Chinensis</a:t>
            </a:r>
            <a:r>
              <a:rPr lang="en-US" altLang="ko-KR" sz="1200" dirty="0"/>
              <a:t> Root Extract,  </a:t>
            </a:r>
          </a:p>
          <a:p>
            <a:r>
              <a:rPr lang="en-US" altLang="ko-KR" sz="1200" dirty="0" err="1"/>
              <a:t>Glycerin,Solanum</a:t>
            </a:r>
            <a:r>
              <a:rPr lang="en-US" altLang="ko-KR" sz="1200" dirty="0"/>
              <a:t> </a:t>
            </a:r>
            <a:r>
              <a:rPr lang="en-US" altLang="ko-KR" sz="1200" dirty="0" err="1"/>
              <a:t>Lycopersicum</a:t>
            </a:r>
            <a:r>
              <a:rPr lang="en-US" altLang="ko-KR" sz="1200" dirty="0"/>
              <a:t> (Tomato) Fruit </a:t>
            </a:r>
            <a:r>
              <a:rPr lang="en-US" altLang="ko-KR" sz="1200" dirty="0" err="1"/>
              <a:t>Extract,Centella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Asiatica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Extract,Salix</a:t>
            </a:r>
            <a:r>
              <a:rPr lang="en-US" altLang="ko-KR" sz="1200" dirty="0"/>
              <a:t> Alba (Willow) Bark </a:t>
            </a:r>
            <a:r>
              <a:rPr lang="en-US" altLang="ko-KR" sz="1200" dirty="0" err="1"/>
              <a:t>Extract,Psidium</a:t>
            </a:r>
            <a:r>
              <a:rPr lang="en-US" altLang="ko-KR" sz="1200" dirty="0"/>
              <a:t> </a:t>
            </a:r>
            <a:r>
              <a:rPr lang="en-US" altLang="ko-KR" sz="1200" dirty="0" err="1"/>
              <a:t>Guajava</a:t>
            </a:r>
            <a:r>
              <a:rPr lang="en-US" altLang="ko-KR" sz="1200" dirty="0"/>
              <a:t> Leaf </a:t>
            </a:r>
            <a:r>
              <a:rPr lang="en-US" altLang="ko-KR" sz="1200" dirty="0" err="1"/>
              <a:t>Extract,Rhus</a:t>
            </a:r>
            <a:r>
              <a:rPr lang="en-US" altLang="ko-KR" sz="1200" dirty="0"/>
              <a:t> </a:t>
            </a:r>
            <a:r>
              <a:rPr lang="en-US" altLang="ko-KR" sz="1200" dirty="0" err="1"/>
              <a:t>Semialata</a:t>
            </a:r>
            <a:r>
              <a:rPr lang="en-US" altLang="ko-KR" sz="1200" dirty="0"/>
              <a:t> Gall </a:t>
            </a:r>
            <a:r>
              <a:rPr lang="en-US" altLang="ko-KR" sz="1200" dirty="0" err="1"/>
              <a:t>Extract,Magnolia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liliflora</a:t>
            </a:r>
            <a:r>
              <a:rPr lang="en-US" altLang="ko-KR" sz="1200" dirty="0"/>
              <a:t> flower extract,PEG-60 Hydrogenated Castor </a:t>
            </a:r>
            <a:r>
              <a:rPr lang="en-US" altLang="ko-KR" sz="1200" dirty="0" err="1"/>
              <a:t>Oil,Sodium</a:t>
            </a:r>
            <a:r>
              <a:rPr lang="en-US" altLang="ko-KR" sz="1200" dirty="0"/>
              <a:t> </a:t>
            </a:r>
            <a:r>
              <a:rPr lang="en-US" altLang="ko-KR" sz="1200" dirty="0" err="1"/>
              <a:t>Polyacrylate</a:t>
            </a:r>
            <a:r>
              <a:rPr lang="en-US" altLang="ko-KR" sz="1200" dirty="0"/>
              <a:t> ,</a:t>
            </a:r>
          </a:p>
          <a:p>
            <a:r>
              <a:rPr lang="en-US" altLang="ko-KR" sz="1200" dirty="0"/>
              <a:t>Malt </a:t>
            </a:r>
            <a:r>
              <a:rPr lang="en-US" altLang="ko-KR" sz="1200" dirty="0" err="1"/>
              <a:t>extract,Artemisia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Princeps</a:t>
            </a:r>
            <a:r>
              <a:rPr lang="en-US" altLang="ko-KR" sz="1200" dirty="0"/>
              <a:t> </a:t>
            </a:r>
            <a:r>
              <a:rPr lang="en-US" altLang="ko-KR" sz="1200" dirty="0" err="1"/>
              <a:t>Extract,Boswellia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Serrata</a:t>
            </a:r>
            <a:r>
              <a:rPr lang="en-US" altLang="ko-KR" sz="1200" dirty="0"/>
              <a:t> Resin </a:t>
            </a:r>
            <a:r>
              <a:rPr lang="en-US" altLang="ko-KR" sz="1200" dirty="0" err="1"/>
              <a:t>Extract,Morus</a:t>
            </a:r>
            <a:r>
              <a:rPr lang="en-US" altLang="ko-KR" sz="1200" dirty="0"/>
              <a:t> Alba Leaf </a:t>
            </a:r>
            <a:r>
              <a:rPr lang="en-US" altLang="ko-KR" sz="1200" dirty="0" err="1"/>
              <a:t>Extract,Vitis</a:t>
            </a:r>
            <a:r>
              <a:rPr lang="en-US" altLang="ko-KR" sz="1200" dirty="0"/>
              <a:t> </a:t>
            </a:r>
            <a:r>
              <a:rPr lang="en-US" altLang="ko-KR" sz="1200" dirty="0" err="1"/>
              <a:t>Vinifera</a:t>
            </a:r>
            <a:r>
              <a:rPr lang="en-US" altLang="ko-KR" sz="1200" dirty="0"/>
              <a:t> (Grape) Seed Extract, </a:t>
            </a:r>
            <a:r>
              <a:rPr lang="en-US" altLang="ko-KR" sz="1200" dirty="0" err="1"/>
              <a:t>Decylene</a:t>
            </a:r>
            <a:r>
              <a:rPr lang="en-US" altLang="ko-KR" sz="1200" dirty="0"/>
              <a:t> </a:t>
            </a:r>
            <a:r>
              <a:rPr lang="en-US" altLang="ko-KR" sz="1200" dirty="0" err="1"/>
              <a:t>Glycol,Ethylhexylglycerin,Totarol,Hexylene</a:t>
            </a:r>
            <a:r>
              <a:rPr lang="en-US" altLang="ko-KR" sz="1200" dirty="0"/>
              <a:t> Glycol, </a:t>
            </a:r>
            <a:r>
              <a:rPr lang="en-US" altLang="ko-KR" sz="1200" dirty="0" err="1"/>
              <a:t>Melaleuca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Alternifolia</a:t>
            </a:r>
            <a:r>
              <a:rPr lang="en-US" altLang="ko-KR" sz="1200" dirty="0"/>
              <a:t> (Tea Tree) Leaf Oil,  </a:t>
            </a:r>
            <a:r>
              <a:rPr lang="en-US" altLang="ko-KR" sz="1200" dirty="0" err="1"/>
              <a:t>Olea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Europaea</a:t>
            </a:r>
            <a:r>
              <a:rPr lang="en-US" altLang="ko-KR" sz="1200" dirty="0"/>
              <a:t> (Olive) Fruit Oil,</a:t>
            </a:r>
          </a:p>
          <a:p>
            <a:r>
              <a:rPr lang="en-US" altLang="ko-KR" sz="1200" dirty="0"/>
              <a:t>Gaultheria </a:t>
            </a:r>
            <a:r>
              <a:rPr lang="en-US" altLang="ko-KR" sz="1200" dirty="0" err="1"/>
              <a:t>Procumbens</a:t>
            </a:r>
            <a:r>
              <a:rPr lang="en-US" altLang="ko-KR" sz="1200" dirty="0"/>
              <a:t> (Wintergreen) Leaf Oil 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549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99137"/>
            <a:ext cx="1162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932040" y="3005428"/>
            <a:ext cx="385480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200" dirty="0">
                <a:latin typeface="+mj-lt"/>
                <a:ea typeface="Yoon가변 윤고딕 330_TT" pitchFamily="18" charset="-127"/>
              </a:rPr>
              <a:t>Ампульная листовая маска в эксклюзивной упаковке создана на основе высокоэффективной формулы, разработанной экспертами для интенсивного </a:t>
            </a:r>
            <a:r>
              <a:rPr lang="ru-RU" altLang="ko-KR" sz="1200" dirty="0" smtClean="0">
                <a:latin typeface="+mj-lt"/>
                <a:ea typeface="Yoon가변 윤고딕 330_TT" pitchFamily="18" charset="-127"/>
              </a:rPr>
              <a:t>увлажнения кожи. 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Содержит </a:t>
            </a:r>
            <a:r>
              <a:rPr lang="ru-RU" altLang="ko-KR" sz="1200" dirty="0" err="1">
                <a:latin typeface="+mj-lt"/>
                <a:ea typeface="Yoon가변 윤고딕 330_TT" pitchFamily="18" charset="-127"/>
              </a:rPr>
              <a:t>гиалуроновую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 кислоту и </a:t>
            </a:r>
            <a:r>
              <a:rPr lang="ru-RU" altLang="ko-KR" sz="1200" dirty="0" err="1">
                <a:latin typeface="+mj-lt"/>
                <a:ea typeface="Yoon가변 윤고딕 330_TT" pitchFamily="18" charset="-127"/>
              </a:rPr>
              <a:t>керамиды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, в результате чего </a:t>
            </a:r>
            <a:r>
              <a:rPr lang="ru-RU" altLang="ko-KR" sz="1200" dirty="0" smtClean="0">
                <a:latin typeface="+mj-lt"/>
                <a:ea typeface="Yoon가변 윤고딕 330_TT" pitchFamily="18" charset="-127"/>
              </a:rPr>
              <a:t>компенсирует недостаток влажности кожного покрова, 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восстанавливает </a:t>
            </a:r>
            <a:r>
              <a:rPr lang="ru-RU" altLang="ko-KR" sz="1200" dirty="0" smtClean="0">
                <a:latin typeface="+mj-lt"/>
                <a:ea typeface="Yoon가변 윤고딕 330_TT" pitchFamily="18" charset="-127"/>
              </a:rPr>
              <a:t>резерв влаги, 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препятствует </a:t>
            </a:r>
            <a:r>
              <a:rPr lang="ru-RU" altLang="ko-KR" sz="1200" dirty="0" smtClean="0">
                <a:latin typeface="+mj-lt"/>
                <a:ea typeface="Yoon가변 윤고딕 330_TT" pitchFamily="18" charset="-127"/>
              </a:rPr>
              <a:t>ее испарению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, придавая </a:t>
            </a:r>
            <a:r>
              <a:rPr lang="ru-RU" altLang="ko-KR" sz="1200" dirty="0" smtClean="0">
                <a:latin typeface="+mj-lt"/>
                <a:ea typeface="Yoon가변 윤고딕 330_TT" pitchFamily="18" charset="-127"/>
              </a:rPr>
              <a:t>коже необыкновенную 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гладкость и упругость. Эффект усиливает ценный природный увлажнитель </a:t>
            </a:r>
            <a:r>
              <a:rPr lang="ru-RU" altLang="ko-KR" sz="1200" dirty="0" err="1">
                <a:latin typeface="+mj-lt"/>
                <a:ea typeface="Yoon가변 윤고딕 330_TT" pitchFamily="18" charset="-127"/>
              </a:rPr>
              <a:t>трегалоза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, </a:t>
            </a:r>
            <a:r>
              <a:rPr lang="ru-RU" altLang="ko-KR" sz="1200" dirty="0" smtClean="0">
                <a:latin typeface="+mj-lt"/>
                <a:ea typeface="Yoon가변 윤고딕 330_TT" pitchFamily="18" charset="-127"/>
              </a:rPr>
              <a:t>который 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сохраняет клеточную структуру и защищает от повреждений.</a:t>
            </a:r>
            <a:endParaRPr lang="en-US" altLang="ko-KR" sz="1200" dirty="0">
              <a:latin typeface="+mj-lt"/>
              <a:ea typeface="Yoon가변 윤고딕 330_TT" pitchFamily="18" charset="-127"/>
            </a:endParaRPr>
          </a:p>
          <a:p>
            <a:pPr algn="just"/>
            <a:r>
              <a:rPr lang="ru-RU" altLang="ko-KR" sz="1200" b="1" dirty="0">
                <a:ea typeface="Yoon가변 윤고딕 330_TT" pitchFamily="18" charset="-127"/>
              </a:rPr>
              <a:t>[Применение]</a:t>
            </a:r>
          </a:p>
          <a:p>
            <a:pPr algn="just"/>
            <a:r>
              <a:rPr lang="ru-RU" altLang="ko-KR" sz="1200" dirty="0">
                <a:ea typeface="Yoon가변 윤고딕 330_TT" pitchFamily="18" charset="-127"/>
              </a:rPr>
              <a:t>Очистите кожу тоником, достаньте маску из упаковки и приложите к коже, чтобы она не образовывала складки. Оставьте на 10-20 минут. Оставшуюся жидкость </a:t>
            </a:r>
            <a:r>
              <a:rPr lang="ru-RU" altLang="ko-KR" sz="1200" dirty="0" err="1">
                <a:ea typeface="Yoon가변 윤고딕 330_TT" pitchFamily="18" charset="-127"/>
              </a:rPr>
              <a:t>вмассируйте</a:t>
            </a:r>
            <a:r>
              <a:rPr lang="ru-RU" altLang="ko-KR" sz="1200" dirty="0">
                <a:ea typeface="Yoon가변 윤고딕 330_TT" pitchFamily="18" charset="-127"/>
              </a:rPr>
              <a:t> в кожу.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4968552" y="16670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닥터</a:t>
            </a:r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119 </a:t>
            </a:r>
            <a:r>
              <a:rPr lang="ko-KR" altLang="en-US" sz="1200" dirty="0" err="1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아쿠아링</a:t>
            </a:r>
            <a:r>
              <a:rPr lang="ko-KR" altLang="en-US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 앰플 마스크 시트 </a:t>
            </a:r>
            <a:endParaRPr lang="en-US" altLang="ko-KR" sz="1200" dirty="0" smtClean="0">
              <a:latin typeface="Yoon가변 윤고딕 330_TT" pitchFamily="18" charset="-127"/>
              <a:ea typeface="Yoon가변 윤고딕 330_TT" pitchFamily="18" charset="-127"/>
              <a:cs typeface="Open Sans Semibold" pitchFamily="34" charset="0"/>
            </a:endParaRPr>
          </a:p>
          <a:p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Dr.119 </a:t>
            </a:r>
            <a:r>
              <a:rPr lang="en-US" altLang="ko-KR" sz="1200" dirty="0" err="1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Aquaring</a:t>
            </a:r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 Ampoule Mask Sheet</a:t>
            </a:r>
          </a:p>
          <a:p>
            <a:r>
              <a:rPr lang="en-US" altLang="zh-CN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Dr.119 </a:t>
            </a:r>
            <a:r>
              <a:rPr lang="zh-CN" altLang="en-US" sz="1200" b="1" dirty="0" smtClean="0">
                <a:latin typeface="SimSun" pitchFamily="2" charset="-122"/>
                <a:ea typeface="SimSun" pitchFamily="2" charset="-122"/>
                <a:cs typeface="Open Sans Semibold" pitchFamily="34" charset="0"/>
              </a:rPr>
              <a:t>保湿安瓿贴片面膜</a:t>
            </a:r>
            <a:endParaRPr lang="en-US" altLang="ko-KR" sz="1200" b="1" dirty="0" smtClean="0">
              <a:latin typeface="SimSun" pitchFamily="2" charset="-122"/>
              <a:ea typeface="SimSun" pitchFamily="2" charset="-122"/>
              <a:cs typeface="Open Sans Semibold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000628" y="1309835"/>
            <a:ext cx="3786214" cy="285752"/>
          </a:xfrm>
          <a:prstGeom prst="rect">
            <a:avLst/>
          </a:prstGeom>
          <a:solidFill>
            <a:srgbClr val="F89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000628" y="126876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</a:rPr>
              <a:t>Наименование продукта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000628" y="2579650"/>
            <a:ext cx="3786214" cy="285752"/>
          </a:xfrm>
          <a:prstGeom prst="rect">
            <a:avLst/>
          </a:prstGeom>
          <a:solidFill>
            <a:srgbClr val="F89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5000628" y="253099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</a:rPr>
              <a:t>Описание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pic>
        <p:nvPicPr>
          <p:cNvPr id="25" name="그림 24" descr="ㄽㅅ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45299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427456" y="1359134"/>
            <a:ext cx="4288560" cy="4230106"/>
          </a:xfrm>
          <a:prstGeom prst="rect">
            <a:avLst/>
          </a:prstGeom>
          <a:noFill/>
          <a:ln w="19050">
            <a:solidFill>
              <a:srgbClr val="F89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467966"/>
            <a:ext cx="31432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626371" y="5376927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latin typeface="Yoon가변 윤고딕 320_TT" pitchFamily="18" charset="-127"/>
                <a:ea typeface="Yoon가변 윤고딕 320_TT" pitchFamily="18" charset="-127"/>
              </a:rPr>
              <a:t>25g,</a:t>
            </a:r>
            <a:r>
              <a:rPr lang="ko-KR" altLang="en-US" sz="1000" dirty="0" smtClean="0">
                <a:latin typeface="Yoon가변 윤고딕 320_TT" pitchFamily="18" charset="-127"/>
                <a:ea typeface="Yoon가변 윤고딕 320_TT" pitchFamily="18" charset="-127"/>
              </a:rPr>
              <a:t>\</a:t>
            </a:r>
            <a:r>
              <a:rPr lang="en-US" altLang="ko-KR" sz="1000" dirty="0" smtClean="0">
                <a:latin typeface="Yoon가변 윤고딕 320_TT" pitchFamily="18" charset="-127"/>
                <a:ea typeface="Yoon가변 윤고딕 320_TT" pitchFamily="18" charset="-127"/>
              </a:rPr>
              <a:t>3000</a:t>
            </a:r>
            <a:endParaRPr lang="ko-KR" altLang="en-US" sz="1000" dirty="0">
              <a:latin typeface="Yoon가변 윤고딕 320_TT" pitchFamily="18" charset="-127"/>
              <a:ea typeface="Yoon가변 윤고딕 320_T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1703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 descr="ㄽㅅ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45299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10253" y="14536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altLang="ko-KR" sz="1200" b="1" dirty="0"/>
              <a:t>[Внимание] </a:t>
            </a:r>
            <a:r>
              <a:rPr lang="ru-RU" altLang="ko-KR" sz="1200" dirty="0"/>
              <a:t>Только для наружного применения. Избегайте попадания в глаза. Не рекомендуется для использования при появлении раздражения. Держите вдали от детей.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810253" y="22768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ko-KR" sz="1200" b="1" dirty="0" smtClean="0"/>
              <a:t>[</a:t>
            </a:r>
            <a:r>
              <a:rPr lang="ru-RU" altLang="ko-KR" sz="1200" b="1" dirty="0"/>
              <a:t>Состав]</a:t>
            </a:r>
          </a:p>
          <a:p>
            <a:r>
              <a:rPr lang="en-US" altLang="ko-KR" sz="1200" dirty="0" smtClean="0"/>
              <a:t>Water</a:t>
            </a:r>
            <a:r>
              <a:rPr lang="en-US" altLang="ko-KR" sz="1200" dirty="0"/>
              <a:t>, Butylene Glycol, Glycerin, 1,2-Hexanediol, Sodium </a:t>
            </a:r>
            <a:r>
              <a:rPr lang="en-US" altLang="ko-KR" sz="1200" dirty="0" err="1"/>
              <a:t>Hyaluronate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Trehalose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Simmondsia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Chinensis</a:t>
            </a:r>
            <a:r>
              <a:rPr lang="en-US" altLang="ko-KR" sz="1200" dirty="0"/>
              <a:t> (Jojoba) Seed Oil, </a:t>
            </a:r>
            <a:r>
              <a:rPr lang="en-US" altLang="ko-KR" sz="1200" dirty="0" err="1"/>
              <a:t>Butyrospermum</a:t>
            </a:r>
            <a:r>
              <a:rPr lang="en-US" altLang="ko-KR" sz="1200" dirty="0"/>
              <a:t> </a:t>
            </a:r>
            <a:r>
              <a:rPr lang="en-US" altLang="ko-KR" sz="1200" dirty="0" err="1"/>
              <a:t>Parkii</a:t>
            </a:r>
            <a:r>
              <a:rPr lang="en-US" altLang="ko-KR" sz="1200" dirty="0"/>
              <a:t> (Shea) Butter, Lactobacillus/Soybean Ferment Extract, Saccharomyces/</a:t>
            </a:r>
            <a:r>
              <a:rPr lang="en-US" altLang="ko-KR" sz="1200" dirty="0" err="1"/>
              <a:t>Viscum</a:t>
            </a:r>
            <a:r>
              <a:rPr lang="en-US" altLang="ko-KR" sz="1200" dirty="0"/>
              <a:t> Album (Mistletoe) Ferment Extract, Saccharomyces/</a:t>
            </a:r>
            <a:r>
              <a:rPr lang="en-US" altLang="ko-KR" sz="1200" dirty="0" err="1"/>
              <a:t>Imperata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Cylindrica</a:t>
            </a:r>
            <a:r>
              <a:rPr lang="en-US" altLang="ko-KR" sz="1200" dirty="0"/>
              <a:t> Root Ferment Extract, </a:t>
            </a:r>
            <a:r>
              <a:rPr lang="en-US" altLang="ko-KR" sz="1200" dirty="0" err="1"/>
              <a:t>Hamamelis</a:t>
            </a:r>
            <a:r>
              <a:rPr lang="en-US" altLang="ko-KR" sz="1200" dirty="0"/>
              <a:t> </a:t>
            </a:r>
            <a:r>
              <a:rPr lang="en-US" altLang="ko-KR" sz="1200" dirty="0" err="1"/>
              <a:t>Virginiana</a:t>
            </a:r>
            <a:r>
              <a:rPr lang="en-US" altLang="ko-KR" sz="1200" dirty="0"/>
              <a:t> (Witch Hazel) Water, </a:t>
            </a:r>
            <a:r>
              <a:rPr lang="en-US" altLang="ko-KR" sz="1200" dirty="0" err="1"/>
              <a:t>Betaine</a:t>
            </a:r>
            <a:r>
              <a:rPr lang="en-US" altLang="ko-KR" sz="1200" dirty="0"/>
              <a:t>, Arginine, </a:t>
            </a:r>
            <a:r>
              <a:rPr lang="en-US" altLang="ko-KR" sz="1200" dirty="0" err="1"/>
              <a:t>Carbomer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Allantoin</a:t>
            </a:r>
            <a:r>
              <a:rPr lang="en-US" altLang="ko-KR" sz="1200" dirty="0"/>
              <a:t>, Sodium PCA, </a:t>
            </a:r>
            <a:r>
              <a:rPr lang="en-US" altLang="ko-KR" sz="1200" dirty="0" err="1"/>
              <a:t>Glyceryl</a:t>
            </a:r>
            <a:r>
              <a:rPr lang="en-US" altLang="ko-KR" sz="1200" dirty="0"/>
              <a:t> Stearate, </a:t>
            </a:r>
            <a:r>
              <a:rPr lang="en-US" altLang="ko-KR" sz="1200" dirty="0" err="1"/>
              <a:t>Caprylic</a:t>
            </a:r>
            <a:r>
              <a:rPr lang="en-US" altLang="ko-KR" sz="1200" dirty="0"/>
              <a:t>/</a:t>
            </a:r>
            <a:r>
              <a:rPr lang="en-US" altLang="ko-KR" sz="1200" dirty="0" err="1"/>
              <a:t>Capric</a:t>
            </a:r>
            <a:r>
              <a:rPr lang="en-US" altLang="ko-KR" sz="1200" dirty="0"/>
              <a:t> Triglyceride, Ceramide 3, Hydrogenated Lecithin, Cholesterol, </a:t>
            </a:r>
            <a:r>
              <a:rPr lang="en-US" altLang="ko-KR" sz="1200" dirty="0" err="1"/>
              <a:t>Polysorbate</a:t>
            </a:r>
            <a:r>
              <a:rPr lang="en-US" altLang="ko-KR" sz="1200" dirty="0"/>
              <a:t> 60, </a:t>
            </a:r>
            <a:r>
              <a:rPr lang="en-US" altLang="ko-KR" sz="1200" dirty="0" err="1"/>
              <a:t>Dipotassium</a:t>
            </a:r>
            <a:r>
              <a:rPr lang="en-US" altLang="ko-KR" sz="1200" dirty="0"/>
              <a:t> </a:t>
            </a:r>
            <a:r>
              <a:rPr lang="en-US" altLang="ko-KR" sz="1200" dirty="0" err="1"/>
              <a:t>Glycyrrhizate</a:t>
            </a:r>
            <a:r>
              <a:rPr lang="en-US" altLang="ko-KR" sz="1200" dirty="0"/>
              <a:t>, Disodium EDTA, </a:t>
            </a:r>
            <a:r>
              <a:rPr lang="en-US" altLang="ko-KR" sz="1200" dirty="0" err="1"/>
              <a:t>Hydroxyethylcellulose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Tocopheryl</a:t>
            </a:r>
            <a:r>
              <a:rPr lang="en-US" altLang="ko-KR" sz="1200" dirty="0"/>
              <a:t> Acetate, Fragrance 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2292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99137"/>
            <a:ext cx="1162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968552" y="3000956"/>
            <a:ext cx="385480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200" dirty="0">
                <a:latin typeface="+mj-lt"/>
                <a:ea typeface="Yoon가변 윤고딕 330_TT" pitchFamily="18" charset="-127"/>
              </a:rPr>
              <a:t>Ампульная листовая маска в эксклюзивной упаковке создана на основе высокоэффективной формулы, разработанной экспертами для интенсивного восстановления кожи. Содержит фильтрат муцина улитки – мощный антиоксидант, защищающий клетки от разрушения и преждевременного старения, который помогает избежать шрамов при заживлении повреждений кожи. </a:t>
            </a:r>
            <a:r>
              <a:rPr lang="ru-RU" altLang="ko-KR" sz="1200" dirty="0" err="1">
                <a:latin typeface="+mj-lt"/>
                <a:ea typeface="Yoon가변 윤고딕 330_TT" pitchFamily="18" charset="-127"/>
              </a:rPr>
              <a:t>Эпидермальный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 фактор роста активно усиливает регенерацию клеток эпидермиса, возвращая коже природную способность к самовосстановлению. Эффект дополняют масла ши и </a:t>
            </a:r>
            <a:r>
              <a:rPr lang="ru-RU" altLang="ko-KR" sz="1200" dirty="0" err="1">
                <a:latin typeface="+mj-lt"/>
                <a:ea typeface="Yoon가변 윤고딕 330_TT" pitchFamily="18" charset="-127"/>
              </a:rPr>
              <a:t>жожоба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, способные сделать кожу необычайно мягкой и бархатистой.</a:t>
            </a:r>
            <a:endParaRPr lang="en-US" altLang="ko-KR" sz="1200" dirty="0">
              <a:latin typeface="+mj-lt"/>
              <a:ea typeface="Yoon가변 윤고딕 330_TT" pitchFamily="18" charset="-127"/>
            </a:endParaRPr>
          </a:p>
          <a:p>
            <a:pPr algn="just"/>
            <a:r>
              <a:rPr lang="ru-RU" altLang="ko-KR" sz="1200" b="1" dirty="0">
                <a:ea typeface="Yoon가변 윤고딕 330_TT" pitchFamily="18" charset="-127"/>
              </a:rPr>
              <a:t>[Применение]</a:t>
            </a:r>
          </a:p>
          <a:p>
            <a:pPr algn="just"/>
            <a:r>
              <a:rPr lang="ru-RU" altLang="ko-KR" sz="1200" dirty="0">
                <a:ea typeface="Yoon가변 윤고딕 330_TT" pitchFamily="18" charset="-127"/>
              </a:rPr>
              <a:t>Очистите кожу тоником, достаньте маску из упаковки и приложите к коже, чтобы она не образовывала складки. Оставьте на 10-20 минут. Оставшуюся жидкость </a:t>
            </a:r>
            <a:r>
              <a:rPr lang="ru-RU" altLang="ko-KR" sz="1200" dirty="0" err="1">
                <a:ea typeface="Yoon가변 윤고딕 330_TT" pitchFamily="18" charset="-127"/>
              </a:rPr>
              <a:t>вмассируйте</a:t>
            </a:r>
            <a:r>
              <a:rPr lang="ru-RU" altLang="ko-KR" sz="1200" dirty="0">
                <a:ea typeface="Yoon가변 윤고딕 330_TT" pitchFamily="18" charset="-127"/>
              </a:rPr>
              <a:t> в кожу.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4968552" y="16670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닥터</a:t>
            </a:r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119 </a:t>
            </a:r>
            <a:r>
              <a:rPr lang="ko-KR" altLang="en-US" sz="1200" dirty="0" err="1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리페어링</a:t>
            </a:r>
            <a:r>
              <a:rPr lang="ko-KR" altLang="en-US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 앰플 마스크 시트 </a:t>
            </a:r>
            <a:endParaRPr lang="en-US" altLang="ko-KR" sz="1200" dirty="0" smtClean="0">
              <a:latin typeface="Yoon가변 윤고딕 330_TT" pitchFamily="18" charset="-127"/>
              <a:ea typeface="Yoon가변 윤고딕 330_TT" pitchFamily="18" charset="-127"/>
              <a:cs typeface="Open Sans Semibold" pitchFamily="34" charset="0"/>
            </a:endParaRPr>
          </a:p>
          <a:p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Dr.119 Repairing Ampoule Mask Sheet</a:t>
            </a:r>
          </a:p>
          <a:p>
            <a:r>
              <a:rPr lang="en-US" altLang="zh-CN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Dr.119 </a:t>
            </a:r>
            <a:r>
              <a:rPr lang="zh-CN" altLang="en-US" sz="1200" b="1" dirty="0" smtClean="0">
                <a:latin typeface="SimSun" pitchFamily="2" charset="-122"/>
                <a:ea typeface="SimSun" pitchFamily="2" charset="-122"/>
                <a:cs typeface="Open Sans Semibold" pitchFamily="34" charset="0"/>
              </a:rPr>
              <a:t>修护安瓿贴片面膜</a:t>
            </a:r>
            <a:endParaRPr lang="en-US" altLang="ko-KR" sz="1200" b="1" dirty="0" smtClean="0">
              <a:latin typeface="SimSun" pitchFamily="2" charset="-122"/>
              <a:ea typeface="SimSun" pitchFamily="2" charset="-122"/>
              <a:cs typeface="Open Sans Semibold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000628" y="1309835"/>
            <a:ext cx="3786214" cy="285752"/>
          </a:xfrm>
          <a:prstGeom prst="rect">
            <a:avLst/>
          </a:prstGeom>
          <a:solidFill>
            <a:srgbClr val="F89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000628" y="126876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</a:rPr>
              <a:t>Наименование продукта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000628" y="2579650"/>
            <a:ext cx="3786214" cy="285752"/>
          </a:xfrm>
          <a:prstGeom prst="rect">
            <a:avLst/>
          </a:prstGeom>
          <a:solidFill>
            <a:srgbClr val="F89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5000628" y="253099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 smtClean="0">
                <a:solidFill>
                  <a:schemeClr val="bg1"/>
                </a:solidFill>
              </a:rPr>
              <a:t>Описание</a:t>
            </a:r>
            <a:endParaRPr lang="en-US" altLang="ko-KR" b="1" dirty="0" smtClean="0">
              <a:solidFill>
                <a:schemeClr val="bg1"/>
              </a:solidFill>
            </a:endParaRPr>
          </a:p>
        </p:txBody>
      </p:sp>
      <p:pic>
        <p:nvPicPr>
          <p:cNvPr id="25" name="그림 24" descr="ㄽㅅ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45299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427456" y="1359134"/>
            <a:ext cx="4288560" cy="4230106"/>
          </a:xfrm>
          <a:prstGeom prst="rect">
            <a:avLst/>
          </a:prstGeom>
          <a:noFill/>
          <a:ln w="19050">
            <a:solidFill>
              <a:srgbClr val="F89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869" y="1412776"/>
            <a:ext cx="326707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582938" y="5362069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latin typeface="Yoon가변 윤고딕 320_TT" pitchFamily="18" charset="-127"/>
                <a:ea typeface="Yoon가변 윤고딕 320_TT" pitchFamily="18" charset="-127"/>
              </a:rPr>
              <a:t>25g,</a:t>
            </a:r>
            <a:r>
              <a:rPr lang="ko-KR" altLang="en-US" sz="1000" dirty="0" smtClean="0">
                <a:latin typeface="Yoon가변 윤고딕 320_TT" pitchFamily="18" charset="-127"/>
                <a:ea typeface="Yoon가변 윤고딕 320_TT" pitchFamily="18" charset="-127"/>
              </a:rPr>
              <a:t>\</a:t>
            </a:r>
            <a:r>
              <a:rPr lang="en-US" altLang="ko-KR" sz="1000" dirty="0" smtClean="0">
                <a:latin typeface="Yoon가변 윤고딕 320_TT" pitchFamily="18" charset="-127"/>
                <a:ea typeface="Yoon가변 윤고딕 320_TT" pitchFamily="18" charset="-127"/>
              </a:rPr>
              <a:t>3000</a:t>
            </a:r>
            <a:endParaRPr lang="ko-KR" altLang="en-US" sz="1000" dirty="0">
              <a:latin typeface="Yoon가변 윤고딕 320_TT" pitchFamily="18" charset="-127"/>
              <a:ea typeface="Yoon가변 윤고딕 320_T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9153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 descr="ㄽㅅ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45299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10253" y="14536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altLang="ko-KR" sz="1200" b="1" dirty="0"/>
              <a:t>[Внимание] </a:t>
            </a:r>
            <a:r>
              <a:rPr lang="ru-RU" altLang="ko-KR" sz="1200" dirty="0"/>
              <a:t>Только для наружного применения. Избегайте попадания в глаза. Не рекомендуется для использования при появлении раздражения. Держите вдали от детей.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810253" y="2333685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ko-KR" sz="1200" b="1" dirty="0"/>
              <a:t>[Состав]</a:t>
            </a:r>
          </a:p>
          <a:p>
            <a:r>
              <a:rPr lang="en-US" altLang="ko-KR" sz="1200" dirty="0" smtClean="0"/>
              <a:t>Water</a:t>
            </a:r>
            <a:r>
              <a:rPr lang="en-US" altLang="ko-KR" sz="1200" dirty="0"/>
              <a:t>, Butylene Glycol, Glycerin, 1,2-Hexanediol, Snail Secretion Filtrate, sh-Oligopeptide-1, </a:t>
            </a:r>
            <a:r>
              <a:rPr lang="en-US" altLang="ko-KR" sz="1200" dirty="0" err="1"/>
              <a:t>Simmondsia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Chinensis</a:t>
            </a:r>
            <a:r>
              <a:rPr lang="en-US" altLang="ko-KR" sz="1200" dirty="0"/>
              <a:t> (Jojoba) Seed Oil, </a:t>
            </a:r>
            <a:r>
              <a:rPr lang="en-US" altLang="ko-KR" sz="1200" dirty="0" err="1"/>
              <a:t>Butyrospermum</a:t>
            </a:r>
            <a:r>
              <a:rPr lang="en-US" altLang="ko-KR" sz="1200" dirty="0"/>
              <a:t> </a:t>
            </a:r>
            <a:r>
              <a:rPr lang="en-US" altLang="ko-KR" sz="1200" dirty="0" err="1"/>
              <a:t>Parkii</a:t>
            </a:r>
            <a:r>
              <a:rPr lang="en-US" altLang="ko-KR" sz="1200" dirty="0"/>
              <a:t> (Shea) Butter, Lactobacillus/Soybean Ferment Extract, Saccharomyces/</a:t>
            </a:r>
            <a:r>
              <a:rPr lang="en-US" altLang="ko-KR" sz="1200" dirty="0" err="1"/>
              <a:t>Viscum</a:t>
            </a:r>
            <a:r>
              <a:rPr lang="en-US" altLang="ko-KR" sz="1200" dirty="0"/>
              <a:t> Album (Mistletoe) Ferment Extract, Saccharomyces/</a:t>
            </a:r>
            <a:r>
              <a:rPr lang="en-US" altLang="ko-KR" sz="1200" dirty="0" err="1"/>
              <a:t>Imperata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Cylindrica</a:t>
            </a:r>
            <a:r>
              <a:rPr lang="en-US" altLang="ko-KR" sz="1200" dirty="0"/>
              <a:t> Root Ferment Extract, Sodium </a:t>
            </a:r>
            <a:r>
              <a:rPr lang="en-US" altLang="ko-KR" sz="1200" dirty="0" err="1"/>
              <a:t>Hyaluronate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Hamamelis</a:t>
            </a:r>
            <a:r>
              <a:rPr lang="en-US" altLang="ko-KR" sz="1200" dirty="0"/>
              <a:t> </a:t>
            </a:r>
            <a:r>
              <a:rPr lang="en-US" altLang="ko-KR" sz="1200" dirty="0" err="1"/>
              <a:t>Virginiana</a:t>
            </a:r>
            <a:r>
              <a:rPr lang="en-US" altLang="ko-KR" sz="1200" dirty="0"/>
              <a:t> (Witch Hazel) Water, </a:t>
            </a:r>
            <a:r>
              <a:rPr lang="en-US" altLang="ko-KR" sz="1200" dirty="0" err="1"/>
              <a:t>Betaine</a:t>
            </a:r>
            <a:r>
              <a:rPr lang="en-US" altLang="ko-KR" sz="1200" dirty="0"/>
              <a:t>, Arginine, </a:t>
            </a:r>
            <a:r>
              <a:rPr lang="en-US" altLang="ko-KR" sz="1200" dirty="0" err="1"/>
              <a:t>Carbomer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Allantoin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Panthenol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Glyceryl</a:t>
            </a:r>
            <a:r>
              <a:rPr lang="en-US" altLang="ko-KR" sz="1200" dirty="0"/>
              <a:t> Stearate, Sodium PCA, </a:t>
            </a:r>
            <a:r>
              <a:rPr lang="en-US" altLang="ko-KR" sz="1200" dirty="0" err="1"/>
              <a:t>Polysorbate</a:t>
            </a:r>
            <a:r>
              <a:rPr lang="en-US" altLang="ko-KR" sz="1200" dirty="0"/>
              <a:t> 60, </a:t>
            </a:r>
            <a:r>
              <a:rPr lang="en-US" altLang="ko-KR" sz="1200" dirty="0" err="1"/>
              <a:t>Dipotassium</a:t>
            </a:r>
            <a:r>
              <a:rPr lang="en-US" altLang="ko-KR" sz="1200" dirty="0"/>
              <a:t> </a:t>
            </a:r>
            <a:r>
              <a:rPr lang="en-US" altLang="ko-KR" sz="1200" dirty="0" err="1"/>
              <a:t>Glycyrrhizate</a:t>
            </a:r>
            <a:r>
              <a:rPr lang="en-US" altLang="ko-KR" sz="1200" dirty="0"/>
              <a:t>, Disodium EDTA, </a:t>
            </a:r>
            <a:r>
              <a:rPr lang="en-US" altLang="ko-KR" sz="1200" dirty="0" err="1"/>
              <a:t>Hydroxyethylcellulose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Tocopheryl</a:t>
            </a:r>
            <a:r>
              <a:rPr lang="en-US" altLang="ko-KR" sz="1200" dirty="0"/>
              <a:t> Acetate, Fragrance 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431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343243430009-0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804"/>
            <a:ext cx="9144000" cy="6764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5040560" y="1883049"/>
            <a:ext cx="4283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닥터</a:t>
            </a:r>
            <a:r>
              <a:rPr lang="en-US" altLang="ko-KR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119 </a:t>
            </a:r>
            <a:r>
              <a:rPr lang="ko-KR" altLang="en-US" sz="1200" dirty="0" err="1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몬스터</a:t>
            </a:r>
            <a:r>
              <a:rPr lang="ko-KR" altLang="en-US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 </a:t>
            </a:r>
            <a:r>
              <a:rPr lang="ko-KR" altLang="en-US" sz="1200" dirty="0" err="1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할로윈</a:t>
            </a:r>
            <a:r>
              <a:rPr lang="ko-KR" altLang="en-US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 </a:t>
            </a:r>
            <a:r>
              <a:rPr lang="ko-KR" altLang="en-US" sz="1200" dirty="0" err="1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수딩</a:t>
            </a:r>
            <a:r>
              <a:rPr lang="ko-KR" altLang="en-US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 마스크 </a:t>
            </a:r>
            <a:endParaRPr lang="en-US" altLang="ko-KR" sz="1200" dirty="0" smtClean="0">
              <a:latin typeface="Yoon가변 윤고딕 330_TT" pitchFamily="18" charset="-127"/>
              <a:ea typeface="Yoon가변 윤고딕 330_TT" pitchFamily="18" charset="-127"/>
              <a:cs typeface="Open Sans Semibold" pitchFamily="34" charset="0"/>
            </a:endParaRPr>
          </a:p>
          <a:p>
            <a:r>
              <a:rPr lang="en-US" altLang="ko-KR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Dr.119 Monster Halloween Soothing </a:t>
            </a:r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Mask</a:t>
            </a:r>
          </a:p>
          <a:p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Dr.119 </a:t>
            </a:r>
            <a:r>
              <a:rPr lang="zh-CN" altLang="en-US" sz="1200" b="1" dirty="0" smtClean="0">
                <a:latin typeface="SimSun" pitchFamily="2" charset="-122"/>
                <a:ea typeface="SimSun" pitchFamily="2" charset="-122"/>
                <a:cs typeface="Open Sans Semibold" pitchFamily="34" charset="0"/>
              </a:rPr>
              <a:t>怪</a:t>
            </a:r>
            <a:r>
              <a:rPr lang="zh-CN" altLang="en-US" sz="1200" b="1" dirty="0">
                <a:latin typeface="SimSun" pitchFamily="2" charset="-122"/>
                <a:ea typeface="SimSun" pitchFamily="2" charset="-122"/>
                <a:cs typeface="Open Sans Semibold" pitchFamily="34" charset="0"/>
              </a:rPr>
              <a:t>物万圣节保湿面膜套装</a:t>
            </a:r>
            <a:endParaRPr lang="zh-CN" altLang="en-US" sz="1200" b="1" dirty="0" smtClean="0">
              <a:latin typeface="SimSun" pitchFamily="2" charset="-122"/>
              <a:ea typeface="SimSun" pitchFamily="2" charset="-122"/>
              <a:cs typeface="Open Sans Semibold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072636" y="1525859"/>
            <a:ext cx="3786214" cy="285752"/>
          </a:xfrm>
          <a:prstGeom prst="rect">
            <a:avLst/>
          </a:prstGeom>
          <a:solidFill>
            <a:srgbClr val="F89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072636" y="148478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</a:rPr>
              <a:t>Наименование продукта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072636" y="2795674"/>
            <a:ext cx="3786214" cy="285752"/>
          </a:xfrm>
          <a:prstGeom prst="rect">
            <a:avLst/>
          </a:prstGeom>
          <a:solidFill>
            <a:srgbClr val="F89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5072636" y="2756998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</a:rPr>
              <a:t>Описание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pic>
        <p:nvPicPr>
          <p:cNvPr id="25" name="그림 24" descr="ㄽㅅ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452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04048" y="3221452"/>
            <a:ext cx="4032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200" dirty="0" smtClean="0">
                <a:latin typeface="+mj-lt"/>
                <a:ea typeface="Yoon가변 윤고딕 330_TT" pitchFamily="18" charset="-127"/>
              </a:rPr>
              <a:t>Успокаивающая тканевая 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маска для лица с оригинальным </a:t>
            </a:r>
            <a:r>
              <a:rPr lang="ru-RU" altLang="ko-KR" sz="1200" dirty="0" smtClean="0">
                <a:latin typeface="+mj-lt"/>
                <a:ea typeface="Yoon가변 윤고딕 330_TT" pitchFamily="18" charset="-127"/>
              </a:rPr>
              <a:t>эпатажным дизайном 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эффективно </a:t>
            </a:r>
            <a:r>
              <a:rPr lang="ru-RU" altLang="ko-KR" sz="1200" dirty="0" smtClean="0">
                <a:latin typeface="+mj-lt"/>
                <a:ea typeface="Yoon가변 윤고딕 330_TT" pitchFamily="18" charset="-127"/>
              </a:rPr>
              <a:t>восстанавливает поврежденную после стресса кожу, сводя 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к минимуму раздражения и </a:t>
            </a:r>
            <a:r>
              <a:rPr lang="ru-RU" altLang="ko-KR" sz="1200" dirty="0" smtClean="0">
                <a:latin typeface="+mj-lt"/>
                <a:ea typeface="Yoon가변 윤고딕 330_TT" pitchFamily="18" charset="-127"/>
              </a:rPr>
              <a:t>покраснения, обладает антисептическим действием. 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Содержит обогащенные витаминами экстракты зеленого чая и ромашки, благодаря чему </a:t>
            </a:r>
            <a:r>
              <a:rPr lang="ru-RU" altLang="ko-KR" sz="1200" dirty="0" smtClean="0">
                <a:latin typeface="+mj-lt"/>
                <a:ea typeface="Yoon가변 윤고딕 330_TT" pitchFamily="18" charset="-127"/>
              </a:rPr>
              <a:t>заряжает 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энергией уставшую </a:t>
            </a:r>
            <a:r>
              <a:rPr lang="ru-RU" altLang="ko-KR" sz="1200" dirty="0" smtClean="0">
                <a:latin typeface="+mj-lt"/>
                <a:ea typeface="Yoon가변 윤고딕 330_TT" pitchFamily="18" charset="-127"/>
              </a:rPr>
              <a:t>кожу, предотвращает 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возникновение высыпаний, мгновенно </a:t>
            </a:r>
            <a:r>
              <a:rPr lang="ru-RU" altLang="ko-KR" sz="1200" dirty="0" smtClean="0">
                <a:latin typeface="+mj-lt"/>
                <a:ea typeface="Yoon가변 윤고딕 330_TT" pitchFamily="18" charset="-127"/>
              </a:rPr>
              <a:t>наполняет 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влагой ее глубокие слои и </a:t>
            </a:r>
            <a:r>
              <a:rPr lang="ru-RU" altLang="ko-KR" sz="1200" dirty="0" smtClean="0">
                <a:latin typeface="+mj-lt"/>
                <a:ea typeface="Yoon가변 윤고딕 330_TT" pitchFamily="18" charset="-127"/>
              </a:rPr>
              <a:t>придает 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лицу благородную матовость.</a:t>
            </a:r>
            <a:endParaRPr lang="en-US" altLang="ko-KR" sz="1200" dirty="0">
              <a:latin typeface="+mj-lt"/>
              <a:ea typeface="Yoon가변 윤고딕 330_TT" pitchFamily="18" charset="-127"/>
            </a:endParaRPr>
          </a:p>
          <a:p>
            <a:pPr algn="just"/>
            <a:r>
              <a:rPr lang="en-US" altLang="ko-KR" sz="1200" b="1" dirty="0" smtClean="0">
                <a:latin typeface="+mj-lt"/>
                <a:ea typeface="Yoon가변 윤고딕 330_TT" pitchFamily="18" charset="-127"/>
              </a:rPr>
              <a:t>[</a:t>
            </a:r>
            <a:r>
              <a:rPr lang="ru-RU" altLang="ko-KR" sz="1200" b="1" dirty="0" smtClean="0">
                <a:latin typeface="+mj-lt"/>
                <a:ea typeface="Yoon가변 윤고딕 330_TT" pitchFamily="18" charset="-127"/>
              </a:rPr>
              <a:t>Применение</a:t>
            </a:r>
            <a:r>
              <a:rPr lang="en-US" altLang="ko-KR" sz="1200" b="1" dirty="0" smtClean="0">
                <a:latin typeface="+mj-lt"/>
                <a:ea typeface="Yoon가변 윤고딕 330_TT" pitchFamily="18" charset="-127"/>
              </a:rPr>
              <a:t>]</a:t>
            </a:r>
            <a:endParaRPr lang="en-US" altLang="ko-KR" sz="1200" b="1" dirty="0">
              <a:latin typeface="+mj-lt"/>
              <a:ea typeface="Yoon가변 윤고딕 330_TT" pitchFamily="18" charset="-127"/>
            </a:endParaRPr>
          </a:p>
          <a:p>
            <a:pPr algn="just"/>
            <a:r>
              <a:rPr lang="ru-RU" altLang="ko-KR" sz="1200" dirty="0">
                <a:latin typeface="+mj-lt"/>
                <a:ea typeface="Yoon가변 윤고딕 330_TT" pitchFamily="18" charset="-127"/>
              </a:rPr>
              <a:t>Очистите кожу тоником, достаньте маску из упаковки и приложите к </a:t>
            </a:r>
            <a:r>
              <a:rPr lang="ru-RU" altLang="ko-KR" sz="1200" dirty="0" smtClean="0">
                <a:latin typeface="+mj-lt"/>
                <a:ea typeface="Yoon가변 윤고딕 330_TT" pitchFamily="18" charset="-127"/>
              </a:rPr>
              <a:t>коже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,</a:t>
            </a:r>
            <a:r>
              <a:rPr lang="ru-RU" altLang="ko-KR" sz="1200" dirty="0" smtClean="0">
                <a:ea typeface="Yoon가변 윤고딕 330_TT" pitchFamily="18" charset="-127"/>
              </a:rPr>
              <a:t> </a:t>
            </a:r>
            <a:r>
              <a:rPr lang="ru-RU" altLang="ko-KR" sz="1200" dirty="0">
                <a:ea typeface="Yoon가변 윤고딕 330_TT" pitchFamily="18" charset="-127"/>
              </a:rPr>
              <a:t>чтобы она не образовывала складки.</a:t>
            </a:r>
            <a:r>
              <a:rPr lang="ru-RU" altLang="ko-KR" sz="1200" dirty="0" smtClean="0">
                <a:latin typeface="+mj-lt"/>
                <a:ea typeface="Yoon가변 윤고딕 330_TT" pitchFamily="18" charset="-127"/>
              </a:rPr>
              <a:t> 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Оставьте на 15-20 минут. Оставшуюся жидкость </a:t>
            </a:r>
            <a:r>
              <a:rPr lang="ru-RU" altLang="ko-KR" sz="1200" dirty="0" err="1">
                <a:latin typeface="+mj-lt"/>
                <a:ea typeface="Yoon가변 윤고딕 330_TT" pitchFamily="18" charset="-127"/>
              </a:rPr>
              <a:t>вмассируйте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 в кожу.</a:t>
            </a:r>
            <a:endParaRPr lang="en-US" altLang="ko-KR" sz="1200" dirty="0" smtClean="0">
              <a:latin typeface="+mj-lt"/>
              <a:ea typeface="Yoon가변 윤고딕 330_TT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5299586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latin typeface="Yoon가변 윤고딕 320_TT" pitchFamily="18" charset="-127"/>
                <a:ea typeface="Yoon가변 윤고딕 320_TT" pitchFamily="18" charset="-127"/>
              </a:rPr>
              <a:t>25ml,</a:t>
            </a:r>
            <a:r>
              <a:rPr lang="ko-KR" altLang="en-US" sz="1000" dirty="0" smtClean="0">
                <a:latin typeface="Yoon가변 윤고딕 320_TT" pitchFamily="18" charset="-127"/>
                <a:ea typeface="Yoon가변 윤고딕 320_TT" pitchFamily="18" charset="-127"/>
              </a:rPr>
              <a:t>\</a:t>
            </a:r>
            <a:r>
              <a:rPr lang="en-US" altLang="ko-KR" sz="1000" dirty="0">
                <a:latin typeface="Yoon가변 윤고딕 320_TT" pitchFamily="18" charset="-127"/>
                <a:ea typeface="Yoon가변 윤고딕 320_TT" pitchFamily="18" charset="-127"/>
              </a:rPr>
              <a:t>3</a:t>
            </a:r>
            <a:r>
              <a:rPr lang="en-US" altLang="ko-KR" sz="1000" dirty="0" smtClean="0">
                <a:latin typeface="Yoon가변 윤고딕 320_TT" pitchFamily="18" charset="-127"/>
                <a:ea typeface="Yoon가변 윤고딕 320_TT" pitchFamily="18" charset="-127"/>
              </a:rPr>
              <a:t>000</a:t>
            </a:r>
            <a:endParaRPr lang="ko-KR" altLang="en-US" sz="1000" dirty="0">
              <a:latin typeface="Yoon가변 윤고딕 320_TT" pitchFamily="18" charset="-127"/>
              <a:ea typeface="Yoon가변 윤고딕 320_TT" pitchFamily="18" charset="-127"/>
            </a:endParaRPr>
          </a:p>
        </p:txBody>
      </p:sp>
      <p:pic>
        <p:nvPicPr>
          <p:cNvPr id="23" name="Picture 5" descr="http://www.urbandollkiss.com/image/web/bullet/icon_2048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25" y="5535512"/>
            <a:ext cx="54292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http://www.urbandollkiss.com/image/web/bullet/icon_13107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39" y="5535512"/>
            <a:ext cx="54292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477069" y="1543844"/>
            <a:ext cx="4248472" cy="3973388"/>
          </a:xfrm>
          <a:prstGeom prst="rect">
            <a:avLst/>
          </a:prstGeom>
          <a:noFill/>
          <a:ln w="19050">
            <a:solidFill>
              <a:srgbClr val="F89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39" y="1840324"/>
            <a:ext cx="2961732" cy="342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73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 descr="ㄽㅅ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45299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395536" y="1124744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ko-KR" sz="1200" b="1" dirty="0"/>
              <a:t>[Внимание] </a:t>
            </a:r>
            <a:r>
              <a:rPr lang="ru-RU" altLang="ko-KR" sz="1200" dirty="0"/>
              <a:t>Только для наружного применения. Избегайте попадания в глаза. Не рекомендуется для использования при появлении раздражения. Держите вдали от детей.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14558" y="1988840"/>
            <a:ext cx="610165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/>
              <a:t>[</a:t>
            </a:r>
            <a:r>
              <a:rPr lang="ru-RU" altLang="ko-KR" sz="1200" b="1" dirty="0"/>
              <a:t>Состав</a:t>
            </a:r>
            <a:r>
              <a:rPr lang="en-US" altLang="ko-KR" sz="1200" b="1" dirty="0"/>
              <a:t>]</a:t>
            </a:r>
          </a:p>
          <a:p>
            <a:r>
              <a:rPr lang="en-US" altLang="ko-KR" sz="1200" dirty="0" err="1" smtClean="0"/>
              <a:t>Water,Butylene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Glycol,Glycereth-26 ,Propylene </a:t>
            </a:r>
            <a:r>
              <a:rPr lang="en-US" altLang="ko-KR" sz="1200" dirty="0" err="1"/>
              <a:t>GlycolGlycerin,Dipropylene</a:t>
            </a:r>
            <a:r>
              <a:rPr lang="en-US" altLang="ko-KR" sz="1200" dirty="0"/>
              <a:t> </a:t>
            </a:r>
            <a:r>
              <a:rPr lang="en-US" altLang="ko-KR" sz="1200" dirty="0" err="1"/>
              <a:t>Glycol,Camellia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Sinensis</a:t>
            </a:r>
            <a:r>
              <a:rPr lang="en-US" altLang="ko-KR" sz="1200" dirty="0"/>
              <a:t> Leaf Extract ,</a:t>
            </a:r>
            <a:r>
              <a:rPr lang="en-US" altLang="ko-KR" sz="1200" dirty="0" err="1"/>
              <a:t>Chamomilla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Recutita</a:t>
            </a:r>
            <a:r>
              <a:rPr lang="en-US" altLang="ko-KR" sz="1200" dirty="0"/>
              <a:t> (</a:t>
            </a:r>
            <a:r>
              <a:rPr lang="en-US" altLang="ko-KR" sz="1200" dirty="0" err="1"/>
              <a:t>Matricaria</a:t>
            </a:r>
            <a:r>
              <a:rPr lang="en-US" altLang="ko-KR" sz="1200" dirty="0"/>
              <a:t>) Extract  Sodium </a:t>
            </a:r>
            <a:r>
              <a:rPr lang="en-US" altLang="ko-KR" sz="1200" dirty="0" err="1"/>
              <a:t>Hyaluronate</a:t>
            </a:r>
            <a:r>
              <a:rPr lang="en-US" altLang="ko-KR" sz="1200" dirty="0"/>
              <a:t> ,</a:t>
            </a:r>
            <a:r>
              <a:rPr lang="en-US" altLang="ko-KR" sz="1200" dirty="0" err="1"/>
              <a:t>Panthenol,Bis</a:t>
            </a:r>
            <a:r>
              <a:rPr lang="en-US" altLang="ko-KR" sz="1200" dirty="0"/>
              <a:t> PEG-18 Methyl Ether Dimethyl SilaneTriethanolamine,CarbomerAllantoin,PEG-60 Hydrogenated Castor </a:t>
            </a:r>
            <a:r>
              <a:rPr lang="en-US" altLang="ko-KR" sz="1200" dirty="0" err="1"/>
              <a:t>Oil,Methylparaben</a:t>
            </a:r>
            <a:r>
              <a:rPr lang="en-US" altLang="ko-KR" sz="1200" dirty="0"/>
              <a:t> ,</a:t>
            </a:r>
            <a:r>
              <a:rPr lang="en-US" altLang="ko-KR" sz="1200" dirty="0" err="1"/>
              <a:t>Centella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Asiatica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ExtractChondrus</a:t>
            </a:r>
            <a:r>
              <a:rPr lang="en-US" altLang="ko-KR" sz="1200" dirty="0"/>
              <a:t> </a:t>
            </a:r>
            <a:r>
              <a:rPr lang="en-US" altLang="ko-KR" sz="1200" dirty="0" err="1"/>
              <a:t>Crispus</a:t>
            </a:r>
            <a:r>
              <a:rPr lang="en-US" altLang="ko-KR" sz="1200" dirty="0"/>
              <a:t> (Carrageenan),</a:t>
            </a:r>
            <a:r>
              <a:rPr lang="en-US" altLang="ko-KR" sz="1200" dirty="0" err="1"/>
              <a:t>Phenoxyethanol,Disodium</a:t>
            </a:r>
            <a:r>
              <a:rPr lang="en-US" altLang="ko-KR" sz="1200" dirty="0"/>
              <a:t> </a:t>
            </a:r>
            <a:r>
              <a:rPr lang="en-US" altLang="ko-KR" sz="1200" dirty="0" err="1"/>
              <a:t>EDTA,Tocopheryl</a:t>
            </a:r>
            <a:r>
              <a:rPr lang="en-US" altLang="ko-KR" sz="1200" dirty="0"/>
              <a:t> </a:t>
            </a:r>
            <a:r>
              <a:rPr lang="en-US" altLang="ko-KR" sz="1200" dirty="0" err="1" smtClean="0"/>
              <a:t>Acetate,Propylparaben,Fragrance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92440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5040560" y="1883049"/>
            <a:ext cx="4283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Dr.119 </a:t>
            </a:r>
            <a:r>
              <a:rPr lang="ko-KR" altLang="en-US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하회 </a:t>
            </a:r>
            <a:r>
              <a:rPr lang="ko-KR" altLang="en-US" sz="1200" dirty="0" err="1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엘라스틴</a:t>
            </a:r>
            <a:r>
              <a:rPr lang="ko-KR" altLang="en-US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 마스크 </a:t>
            </a:r>
            <a:endParaRPr lang="en-US" altLang="ko-KR" sz="1200" dirty="0" smtClean="0">
              <a:latin typeface="Yoon가변 윤고딕 330_TT" pitchFamily="18" charset="-127"/>
              <a:ea typeface="Yoon가변 윤고딕 330_TT" pitchFamily="18" charset="-127"/>
              <a:cs typeface="Open Sans Semibold" pitchFamily="34" charset="0"/>
            </a:endParaRPr>
          </a:p>
          <a:p>
            <a:r>
              <a:rPr lang="en-US" altLang="ko-KR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Dr.119 Oriental HAHOE </a:t>
            </a:r>
            <a:r>
              <a:rPr lang="en-US" altLang="ko-KR" sz="1200" dirty="0" err="1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Elastine</a:t>
            </a:r>
            <a:r>
              <a:rPr lang="en-US" altLang="ko-KR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 </a:t>
            </a:r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Mask</a:t>
            </a:r>
          </a:p>
          <a:p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Dr.119 </a:t>
            </a:r>
            <a:r>
              <a:rPr lang="zh-CN" altLang="en-US" sz="1200" b="1" dirty="0">
                <a:latin typeface="SimSun" pitchFamily="2" charset="-122"/>
                <a:ea typeface="SimSun" pitchFamily="2" charset="-122"/>
                <a:cs typeface="Open Sans Semibold" pitchFamily="34" charset="0"/>
              </a:rPr>
              <a:t>东方河回假面弹性面膜 </a:t>
            </a:r>
            <a:endParaRPr lang="zh-CN" altLang="en-US" sz="1200" b="1" dirty="0" smtClean="0">
              <a:latin typeface="SimSun" pitchFamily="2" charset="-122"/>
              <a:ea typeface="SimSun" pitchFamily="2" charset="-122"/>
              <a:cs typeface="Open Sans Semibold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072636" y="1525859"/>
            <a:ext cx="3786214" cy="285752"/>
          </a:xfrm>
          <a:prstGeom prst="rect">
            <a:avLst/>
          </a:prstGeom>
          <a:solidFill>
            <a:srgbClr val="F89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072636" y="148478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</a:rPr>
              <a:t>Наименование продукта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072636" y="2795674"/>
            <a:ext cx="3786214" cy="285752"/>
          </a:xfrm>
          <a:prstGeom prst="rect">
            <a:avLst/>
          </a:prstGeom>
          <a:solidFill>
            <a:srgbClr val="F89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5072636" y="2756998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</a:rPr>
              <a:t>Описание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pic>
        <p:nvPicPr>
          <p:cNvPr id="25" name="그림 24" descr="ㄽㅅ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452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04048" y="3221452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200" dirty="0">
                <a:latin typeface="+mj-lt"/>
                <a:ea typeface="Yoon가변 윤고딕 330_TT" pitchFamily="18" charset="-127"/>
              </a:rPr>
              <a:t>Тканевая маска с оригинальным </a:t>
            </a:r>
            <a:r>
              <a:rPr lang="ru-RU" altLang="ko-KR" sz="1200" dirty="0" err="1">
                <a:latin typeface="+mj-lt"/>
                <a:ea typeface="Yoon가변 윤고딕 330_TT" pitchFamily="18" charset="-127"/>
              </a:rPr>
              <a:t>принтом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 в виде традиционной корейской ритуальной маски «</a:t>
            </a:r>
            <a:r>
              <a:rPr lang="ru-RU" altLang="ko-KR" sz="1200" dirty="0" err="1">
                <a:latin typeface="+mj-lt"/>
                <a:ea typeface="Yoon가변 윤고딕 330_TT" pitchFamily="18" charset="-127"/>
              </a:rPr>
              <a:t>Хахве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» не только ухаживает за кожей, но и позволяет ощутить национальный колорит. Содержит </a:t>
            </a:r>
            <a:r>
              <a:rPr lang="ru-RU" altLang="ko-KR" sz="1200" dirty="0" err="1">
                <a:latin typeface="+mj-lt"/>
                <a:ea typeface="Yoon가변 윤고딕 330_TT" pitchFamily="18" charset="-127"/>
              </a:rPr>
              <a:t>гиалуроновую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 кислоту, </a:t>
            </a:r>
            <a:r>
              <a:rPr lang="ru-RU" altLang="ko-KR" sz="1200" dirty="0" err="1">
                <a:latin typeface="+mj-lt"/>
                <a:ea typeface="Yoon가변 윤고딕 330_TT" pitchFamily="18" charset="-127"/>
              </a:rPr>
              <a:t>пантенол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 и ионы золота. Значительно улучшает эластичность кожи и обладает интенсивным увлажняющим действием, сохраняя здоровое сияние. Идеально восстанавливает кожу, подвергшуюся </a:t>
            </a:r>
            <a:r>
              <a:rPr lang="ru-RU" altLang="ko-KR" sz="1200" dirty="0" smtClean="0">
                <a:latin typeface="+mj-lt"/>
                <a:ea typeface="Yoon가변 윤고딕 330_TT" pitchFamily="18" charset="-127"/>
              </a:rPr>
              <a:t>воздействию агрессивных внешних факторов.</a:t>
            </a:r>
            <a:endParaRPr lang="en-US" altLang="ko-KR" sz="1400" dirty="0">
              <a:latin typeface="Yoon가변 윤고딕 330_TT" pitchFamily="18" charset="-127"/>
              <a:ea typeface="Yoon가변 윤고딕 330_TT" pitchFamily="18" charset="-127"/>
            </a:endParaRPr>
          </a:p>
          <a:p>
            <a:r>
              <a:rPr lang="ru-RU" altLang="ko-KR" sz="1200" b="1" dirty="0">
                <a:latin typeface="+mj-lt"/>
                <a:ea typeface="Yoon가변 윤고딕 330_TT" pitchFamily="18" charset="-127"/>
              </a:rPr>
              <a:t>[Применение]</a:t>
            </a:r>
          </a:p>
          <a:p>
            <a:pPr algn="just"/>
            <a:r>
              <a:rPr lang="ru-RU" altLang="ko-KR" sz="1200" dirty="0">
                <a:latin typeface="+mj-lt"/>
                <a:ea typeface="Yoon가변 윤고딕 330_TT" pitchFamily="18" charset="-127"/>
              </a:rPr>
              <a:t>Очистите кожу тоником, достаньте маску из упаковки и приложите к </a:t>
            </a:r>
            <a:r>
              <a:rPr lang="ru-RU" altLang="ko-KR" sz="1200" dirty="0" smtClean="0">
                <a:latin typeface="+mj-lt"/>
                <a:ea typeface="Yoon가변 윤고딕 330_TT" pitchFamily="18" charset="-127"/>
              </a:rPr>
              <a:t>коже, чтобы она не образовывала складки. 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Оставьте на 15-20 минут. Оставшуюся жидкость </a:t>
            </a:r>
            <a:r>
              <a:rPr lang="ru-RU" altLang="ko-KR" sz="1200" dirty="0" err="1">
                <a:latin typeface="+mj-lt"/>
                <a:ea typeface="Yoon가변 윤고딕 330_TT" pitchFamily="18" charset="-127"/>
              </a:rPr>
              <a:t>вмассируйте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 в кожу.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5896" y="5299586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latin typeface="Yoon가변 윤고딕 320_TT" pitchFamily="18" charset="-127"/>
                <a:ea typeface="Yoon가변 윤고딕 320_TT" pitchFamily="18" charset="-127"/>
              </a:rPr>
              <a:t>25ml,</a:t>
            </a:r>
            <a:r>
              <a:rPr lang="ko-KR" altLang="en-US" sz="1000" dirty="0" smtClean="0">
                <a:latin typeface="Yoon가변 윤고딕 320_TT" pitchFamily="18" charset="-127"/>
                <a:ea typeface="Yoon가변 윤고딕 320_TT" pitchFamily="18" charset="-127"/>
              </a:rPr>
              <a:t>\</a:t>
            </a:r>
            <a:r>
              <a:rPr lang="en-US" altLang="ko-KR" sz="1000" dirty="0">
                <a:latin typeface="Yoon가변 윤고딕 320_TT" pitchFamily="18" charset="-127"/>
                <a:ea typeface="Yoon가변 윤고딕 320_TT" pitchFamily="18" charset="-127"/>
              </a:rPr>
              <a:t>3</a:t>
            </a:r>
            <a:r>
              <a:rPr lang="en-US" altLang="ko-KR" sz="1000" dirty="0" smtClean="0">
                <a:latin typeface="Yoon가변 윤고딕 320_TT" pitchFamily="18" charset="-127"/>
                <a:ea typeface="Yoon가변 윤고딕 320_TT" pitchFamily="18" charset="-127"/>
              </a:rPr>
              <a:t>000</a:t>
            </a:r>
            <a:endParaRPr lang="ko-KR" altLang="en-US" sz="1000" dirty="0">
              <a:latin typeface="Yoon가변 윤고딕 320_TT" pitchFamily="18" charset="-127"/>
              <a:ea typeface="Yoon가변 윤고딕 320_TT" pitchFamily="18" charset="-127"/>
            </a:endParaRPr>
          </a:p>
        </p:txBody>
      </p:sp>
      <p:pic>
        <p:nvPicPr>
          <p:cNvPr id="23" name="Picture 5" descr="http://www.urbandollkiss.com/image/web/bullet/icon_2048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25" y="5535512"/>
            <a:ext cx="54292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27" y="1739457"/>
            <a:ext cx="2929820" cy="358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4" descr="http://www.urbandollkiss.com/image/web/bullet/icon_131072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39" y="5535512"/>
            <a:ext cx="54292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477069" y="1543844"/>
            <a:ext cx="4248472" cy="3973388"/>
          </a:xfrm>
          <a:prstGeom prst="rect">
            <a:avLst/>
          </a:prstGeom>
          <a:noFill/>
          <a:ln w="19050">
            <a:solidFill>
              <a:srgbClr val="F89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49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 descr="ㄽㅅ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45299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395536" y="1124744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ko-KR" sz="1200" b="1" dirty="0"/>
              <a:t>[Внимание] </a:t>
            </a:r>
            <a:r>
              <a:rPr lang="ru-RU" altLang="ko-KR" sz="1200" dirty="0"/>
              <a:t>Только для наружного применения. Избегайте попадания в глаза. Не рекомендуется для использования при появлении раздражения. Держите вдали от детей.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29500" y="1988840"/>
            <a:ext cx="56546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1200" b="1" dirty="0"/>
              <a:t>[Состав]</a:t>
            </a:r>
          </a:p>
          <a:p>
            <a:r>
              <a:rPr lang="en-US" altLang="ko-KR" sz="1200" dirty="0" err="1" smtClean="0"/>
              <a:t>Water,Butylene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Glycol,Glycereth-26,Propylene Glycol</a:t>
            </a:r>
            <a:br>
              <a:rPr lang="en-US" altLang="ko-KR" sz="1200" dirty="0"/>
            </a:br>
            <a:r>
              <a:rPr lang="en-US" altLang="ko-KR" sz="1200" dirty="0" err="1"/>
              <a:t>Glycerin,Dipropylene</a:t>
            </a:r>
            <a:r>
              <a:rPr lang="en-US" altLang="ko-KR" sz="1200" dirty="0"/>
              <a:t> </a:t>
            </a:r>
            <a:r>
              <a:rPr lang="en-US" altLang="ko-KR" sz="1200" dirty="0" err="1"/>
              <a:t>Glycol,Sodium</a:t>
            </a:r>
            <a:r>
              <a:rPr lang="en-US" altLang="ko-KR" sz="1200" dirty="0"/>
              <a:t> </a:t>
            </a:r>
            <a:r>
              <a:rPr lang="en-US" altLang="ko-KR" sz="1200" dirty="0" err="1"/>
              <a:t>Hyaluronate</a:t>
            </a:r>
            <a:r>
              <a:rPr lang="en-US" altLang="ko-KR" sz="1200" dirty="0"/>
              <a:t>  </a:t>
            </a:r>
            <a:br>
              <a:rPr lang="en-US" altLang="ko-KR" sz="1200" dirty="0"/>
            </a:br>
            <a:r>
              <a:rPr lang="en-US" altLang="ko-KR" sz="1200" dirty="0" err="1"/>
              <a:t>Panthenol,Bis</a:t>
            </a:r>
            <a:r>
              <a:rPr lang="en-US" altLang="ko-KR" sz="1200" dirty="0"/>
              <a:t> PEG-18 Methyl Ether Dimethyl </a:t>
            </a:r>
            <a:r>
              <a:rPr lang="en-US" altLang="ko-KR" sz="1200" dirty="0" err="1"/>
              <a:t>Silane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Triethanolamine,Carbomer,Allantoin,PEG-60 Hydrogenated Castor Oil </a:t>
            </a:r>
            <a:br>
              <a:rPr lang="en-US" altLang="ko-KR" sz="1200" dirty="0"/>
            </a:br>
            <a:r>
              <a:rPr lang="en-US" altLang="ko-KR" sz="1200" dirty="0" err="1"/>
              <a:t>Methylparaben</a:t>
            </a:r>
            <a:r>
              <a:rPr lang="en-US" altLang="ko-KR" sz="1200" dirty="0"/>
              <a:t> ,</a:t>
            </a:r>
            <a:r>
              <a:rPr lang="en-US" altLang="ko-KR" sz="1200" dirty="0" err="1"/>
              <a:t>Chondrus</a:t>
            </a:r>
            <a:r>
              <a:rPr lang="en-US" altLang="ko-KR" sz="1200" dirty="0"/>
              <a:t> </a:t>
            </a:r>
            <a:r>
              <a:rPr lang="en-US" altLang="ko-KR" sz="1200" dirty="0" err="1"/>
              <a:t>Crispus</a:t>
            </a:r>
            <a:r>
              <a:rPr lang="en-US" altLang="ko-KR" sz="1200" dirty="0"/>
              <a:t> (Carrageenan),</a:t>
            </a:r>
            <a:r>
              <a:rPr lang="en-US" altLang="ko-KR" sz="1200" dirty="0" err="1"/>
              <a:t>Portulaca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Oleracea</a:t>
            </a:r>
            <a:r>
              <a:rPr lang="en-US" altLang="ko-KR" sz="1200" dirty="0"/>
              <a:t> Extract </a:t>
            </a:r>
            <a:br>
              <a:rPr lang="en-US" altLang="ko-KR" sz="1200" dirty="0"/>
            </a:br>
            <a:r>
              <a:rPr lang="en-US" altLang="ko-KR" sz="1200" dirty="0" err="1"/>
              <a:t>Punica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Granatum</a:t>
            </a:r>
            <a:r>
              <a:rPr lang="en-US" altLang="ko-KR" sz="1200" dirty="0"/>
              <a:t> Fruit Extract ,</a:t>
            </a:r>
            <a:r>
              <a:rPr lang="en-US" altLang="ko-KR" sz="1200" dirty="0" err="1"/>
              <a:t>Phenoxyethanol,Disodium</a:t>
            </a:r>
            <a:r>
              <a:rPr lang="en-US" altLang="ko-KR" sz="1200" dirty="0"/>
              <a:t> EDTA</a:t>
            </a:r>
            <a:br>
              <a:rPr lang="en-US" altLang="ko-KR" sz="1200" dirty="0"/>
            </a:br>
            <a:r>
              <a:rPr lang="en-US" altLang="ko-KR" sz="1200" dirty="0" err="1"/>
              <a:t>Adenosine,Tocopheryl</a:t>
            </a:r>
            <a:r>
              <a:rPr lang="en-US" altLang="ko-KR" sz="1200" dirty="0"/>
              <a:t> </a:t>
            </a:r>
            <a:r>
              <a:rPr lang="en-US" altLang="ko-KR" sz="1200" dirty="0" err="1"/>
              <a:t>Acetate,Propylparaben,Gold,Fragrance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884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85" y="1854370"/>
            <a:ext cx="3055076" cy="359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4864468" y="1986286"/>
            <a:ext cx="4283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Dr.119 </a:t>
            </a:r>
            <a:r>
              <a:rPr lang="ko-KR" altLang="en-US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각시 </a:t>
            </a:r>
            <a:r>
              <a:rPr lang="ko-KR" altLang="en-US" sz="1200" dirty="0" err="1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화이트닝</a:t>
            </a:r>
            <a:r>
              <a:rPr lang="ko-KR" altLang="en-US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 마스크 </a:t>
            </a:r>
            <a:endParaRPr lang="en-US" altLang="ko-KR" sz="1200" dirty="0" smtClean="0">
              <a:latin typeface="Yoon가변 윤고딕 330_TT" pitchFamily="18" charset="-127"/>
              <a:ea typeface="Yoon가변 윤고딕 330_TT" pitchFamily="18" charset="-127"/>
              <a:cs typeface="Open Sans Semibold" pitchFamily="34" charset="0"/>
            </a:endParaRPr>
          </a:p>
          <a:p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Dr.119 Wife </a:t>
            </a:r>
            <a:r>
              <a:rPr lang="en-US" altLang="ko-KR" sz="1200" dirty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Whitening Mask</a:t>
            </a:r>
            <a:endParaRPr lang="en-US" altLang="ko-KR" sz="1200" dirty="0" smtClean="0">
              <a:latin typeface="Yoon가변 윤고딕 330_TT" pitchFamily="18" charset="-127"/>
              <a:ea typeface="Yoon가변 윤고딕 330_TT" pitchFamily="18" charset="-127"/>
              <a:cs typeface="Open Sans Semibold" pitchFamily="34" charset="0"/>
            </a:endParaRPr>
          </a:p>
          <a:p>
            <a:r>
              <a:rPr lang="en-US" altLang="ko-KR" sz="1200" dirty="0" smtClean="0">
                <a:latin typeface="Yoon가변 윤고딕 330_TT" pitchFamily="18" charset="-127"/>
                <a:ea typeface="Yoon가변 윤고딕 330_TT" pitchFamily="18" charset="-127"/>
                <a:cs typeface="Open Sans Semibold" pitchFamily="34" charset="0"/>
              </a:rPr>
              <a:t>Dr.119 </a:t>
            </a:r>
            <a:r>
              <a:rPr lang="zh-CN" altLang="en-US" sz="1200" b="1" dirty="0">
                <a:latin typeface="+mn-ea"/>
                <a:cs typeface="Open Sans Semibold" pitchFamily="34" charset="0"/>
              </a:rPr>
              <a:t>东方神圣假面亮白面膜 </a:t>
            </a:r>
            <a:endParaRPr lang="zh-CN" altLang="en-US" sz="1200" b="1" dirty="0" smtClean="0">
              <a:latin typeface="+mn-ea"/>
              <a:cs typeface="Open Sans Semibold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896544" y="1629096"/>
            <a:ext cx="3786214" cy="285752"/>
          </a:xfrm>
          <a:prstGeom prst="rect">
            <a:avLst/>
          </a:prstGeom>
          <a:solidFill>
            <a:srgbClr val="F89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4896544" y="1588021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</a:rPr>
              <a:t>Наименование продукта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896544" y="2898911"/>
            <a:ext cx="3786214" cy="285752"/>
          </a:xfrm>
          <a:prstGeom prst="rect">
            <a:avLst/>
          </a:prstGeom>
          <a:solidFill>
            <a:srgbClr val="F89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4896544" y="2860235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</a:rPr>
              <a:t>Описание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pic>
        <p:nvPicPr>
          <p:cNvPr id="25" name="그림 24" descr="ㄽㅅ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452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27956" y="3324689"/>
            <a:ext cx="4032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200" dirty="0">
                <a:latin typeface="+mj-lt"/>
                <a:ea typeface="Yoon가변 윤고딕 330_TT" pitchFamily="18" charset="-127"/>
              </a:rPr>
              <a:t>Осветляющая тканевая маска содержит </a:t>
            </a:r>
            <a:r>
              <a:rPr lang="ru-RU" altLang="ko-KR" sz="1200" dirty="0" err="1">
                <a:latin typeface="+mj-lt"/>
                <a:ea typeface="Yoon가변 윤고딕 330_TT" pitchFamily="18" charset="-127"/>
              </a:rPr>
              <a:t>ниацинамид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 – активный компонент, помогающий удалить возрастные пятна, улучшить текстуру кожи, выровнять тон и придающий ей сияющий обновленный вид, словно у юной невесты. </a:t>
            </a:r>
            <a:r>
              <a:rPr lang="ru-RU" altLang="ko-KR" sz="1200" dirty="0" err="1">
                <a:latin typeface="+mj-lt"/>
                <a:ea typeface="Yoon가변 윤고딕 330_TT" pitchFamily="18" charset="-127"/>
              </a:rPr>
              <a:t>Гиалуроновая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 кислота интенсивно увлажняет кожный покров, который одновременно смягчает и восстанавливает </a:t>
            </a:r>
            <a:r>
              <a:rPr lang="ru-RU" altLang="ko-KR" sz="1200" dirty="0" err="1">
                <a:latin typeface="+mj-lt"/>
                <a:ea typeface="Yoon가변 윤고딕 330_TT" pitchFamily="18" charset="-127"/>
              </a:rPr>
              <a:t>пантенол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. Необычный </a:t>
            </a:r>
            <a:r>
              <a:rPr lang="ru-RU" altLang="ko-KR" sz="1200" dirty="0" err="1">
                <a:latin typeface="+mj-lt"/>
                <a:ea typeface="Yoon가변 윤고딕 330_TT" pitchFamily="18" charset="-127"/>
              </a:rPr>
              <a:t>принт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 в виде традиционной корейской театральной маски «</a:t>
            </a:r>
            <a:r>
              <a:rPr lang="ru-RU" altLang="ko-KR" sz="1200" dirty="0" err="1">
                <a:latin typeface="+mj-lt"/>
                <a:ea typeface="Yoon가변 윤고딕 330_TT" pitchFamily="18" charset="-127"/>
              </a:rPr>
              <a:t>Гакши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» позволит примерить застенчивый и безмятежный образ восточной жены.</a:t>
            </a:r>
            <a:endParaRPr lang="en-US" altLang="ko-KR" sz="1200" b="1" dirty="0">
              <a:latin typeface="+mj-lt"/>
              <a:ea typeface="Yoon가변 윤고딕 330_TT" pitchFamily="18" charset="-127"/>
            </a:endParaRPr>
          </a:p>
          <a:p>
            <a:r>
              <a:rPr lang="ru-RU" altLang="ko-KR" sz="1200" b="1" dirty="0">
                <a:latin typeface="+mj-lt"/>
                <a:ea typeface="Yoon가변 윤고딕 330_TT" pitchFamily="18" charset="-127"/>
              </a:rPr>
              <a:t>[Применение]</a:t>
            </a:r>
          </a:p>
          <a:p>
            <a:pPr algn="just"/>
            <a:r>
              <a:rPr lang="ru-RU" altLang="ko-KR" sz="1200" dirty="0">
                <a:latin typeface="+mj-lt"/>
                <a:ea typeface="Yoon가변 윤고딕 330_TT" pitchFamily="18" charset="-127"/>
              </a:rPr>
              <a:t>Очистите кожу тоником, достаньте маску из упаковки и приложите к </a:t>
            </a:r>
            <a:r>
              <a:rPr lang="ru-RU" altLang="ko-KR" sz="1200" dirty="0" smtClean="0">
                <a:latin typeface="+mj-lt"/>
                <a:ea typeface="Yoon가변 윤고딕 330_TT" pitchFamily="18" charset="-127"/>
              </a:rPr>
              <a:t>коже,</a:t>
            </a:r>
            <a:r>
              <a:rPr lang="ru-RU" altLang="ko-KR" sz="1200" dirty="0" smtClean="0">
                <a:ea typeface="Yoon가변 윤고딕 330_TT" pitchFamily="18" charset="-127"/>
              </a:rPr>
              <a:t> </a:t>
            </a:r>
            <a:r>
              <a:rPr lang="ru-RU" altLang="ko-KR" sz="1200" dirty="0">
                <a:ea typeface="Yoon가변 윤고딕 330_TT" pitchFamily="18" charset="-127"/>
              </a:rPr>
              <a:t>чтобы она не образовывала складки</a:t>
            </a:r>
            <a:r>
              <a:rPr lang="ru-RU" altLang="ko-KR" sz="1200" dirty="0" smtClean="0">
                <a:ea typeface="Yoon가변 윤고딕 330_TT" pitchFamily="18" charset="-127"/>
              </a:rPr>
              <a:t>.</a:t>
            </a:r>
            <a:r>
              <a:rPr lang="ru-RU" altLang="ko-KR" sz="1200" dirty="0" smtClean="0">
                <a:latin typeface="+mj-lt"/>
                <a:ea typeface="Yoon가변 윤고딕 330_TT" pitchFamily="18" charset="-127"/>
              </a:rPr>
              <a:t> 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Оставьте на 15-20 минут. Оставшуюся жидкость </a:t>
            </a:r>
            <a:r>
              <a:rPr lang="ru-RU" altLang="ko-KR" sz="1200" dirty="0" err="1">
                <a:latin typeface="+mj-lt"/>
                <a:ea typeface="Yoon가변 윤고딕 330_TT" pitchFamily="18" charset="-127"/>
              </a:rPr>
              <a:t>вмассируйте</a:t>
            </a:r>
            <a:r>
              <a:rPr lang="ru-RU" altLang="ko-KR" sz="1200" dirty="0">
                <a:latin typeface="+mj-lt"/>
                <a:ea typeface="Yoon가변 윤고딕 330_TT" pitchFamily="18" charset="-127"/>
              </a:rPr>
              <a:t> в кожу.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48447" y="5381119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latin typeface="Yoon가변 윤고딕 320_TT" pitchFamily="18" charset="-127"/>
                <a:ea typeface="Yoon가변 윤고딕 320_TT" pitchFamily="18" charset="-127"/>
              </a:rPr>
              <a:t>25ml,</a:t>
            </a:r>
            <a:r>
              <a:rPr lang="ko-KR" altLang="en-US" sz="1000" dirty="0" smtClean="0">
                <a:latin typeface="Yoon가변 윤고딕 320_TT" pitchFamily="18" charset="-127"/>
                <a:ea typeface="Yoon가변 윤고딕 320_TT" pitchFamily="18" charset="-127"/>
              </a:rPr>
              <a:t>\</a:t>
            </a:r>
            <a:r>
              <a:rPr lang="en-US" altLang="ko-KR" sz="1000" dirty="0">
                <a:latin typeface="Yoon가변 윤고딕 320_TT" pitchFamily="18" charset="-127"/>
                <a:ea typeface="Yoon가변 윤고딕 320_TT" pitchFamily="18" charset="-127"/>
              </a:rPr>
              <a:t>3</a:t>
            </a:r>
            <a:r>
              <a:rPr lang="en-US" altLang="ko-KR" sz="1000" dirty="0" smtClean="0">
                <a:latin typeface="Yoon가변 윤고딕 320_TT" pitchFamily="18" charset="-127"/>
                <a:ea typeface="Yoon가변 윤고딕 320_TT" pitchFamily="18" charset="-127"/>
              </a:rPr>
              <a:t>000</a:t>
            </a:r>
            <a:endParaRPr lang="ko-KR" altLang="en-US" sz="1000" dirty="0">
              <a:latin typeface="Yoon가변 윤고딕 320_TT" pitchFamily="18" charset="-127"/>
              <a:ea typeface="Yoon가변 윤고딕 320_TT" pitchFamily="18" charset="-127"/>
            </a:endParaRPr>
          </a:p>
        </p:txBody>
      </p:sp>
      <p:pic>
        <p:nvPicPr>
          <p:cNvPr id="23" name="Picture 5" descr="http://www.urbandollkiss.com/image/web/bullet/icon_2048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3" y="5618186"/>
            <a:ext cx="54292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371153" y="1610717"/>
            <a:ext cx="4176463" cy="3978523"/>
          </a:xfrm>
          <a:prstGeom prst="rect">
            <a:avLst/>
          </a:prstGeom>
          <a:noFill/>
          <a:ln w="19050">
            <a:solidFill>
              <a:srgbClr val="F89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Picture 5" descr="http://www.urbandollkiss.com/image/web/bullet/icon_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98" y="5618186"/>
            <a:ext cx="54292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3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 descr="ㄽㅅ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45299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395536" y="1196752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ko-KR" sz="1200" b="1" dirty="0"/>
              <a:t>[Внимание] </a:t>
            </a:r>
            <a:r>
              <a:rPr lang="ru-RU" altLang="ko-KR" sz="1200" dirty="0"/>
              <a:t>Только для наружного применения. Избегайте попадания в глаза. Не рекомендуется для использования </a:t>
            </a:r>
            <a:r>
              <a:rPr lang="ru-RU" altLang="ko-KR" sz="1200" dirty="0" smtClean="0"/>
              <a:t>при </a:t>
            </a:r>
            <a:r>
              <a:rPr lang="ru-RU" altLang="ko-KR" sz="1200" dirty="0"/>
              <a:t>появлении раздражения. Держите </a:t>
            </a:r>
            <a:r>
              <a:rPr lang="ru-RU" altLang="ko-KR" sz="1200" dirty="0" smtClean="0"/>
              <a:t>вдали </a:t>
            </a:r>
            <a:r>
              <a:rPr lang="ru-RU" altLang="ko-KR" sz="1200" dirty="0"/>
              <a:t>от детей.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08162" y="198884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ko-KR" sz="1200" b="1" dirty="0"/>
              <a:t>[Состав]</a:t>
            </a:r>
          </a:p>
          <a:p>
            <a:r>
              <a:rPr lang="en-US" altLang="ko-KR" sz="1200" dirty="0" err="1" smtClean="0"/>
              <a:t>Water,Butylene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Glycol,Glycereth-26,Propylene </a:t>
            </a:r>
            <a:r>
              <a:rPr lang="en-US" altLang="ko-KR" sz="1200" dirty="0" err="1"/>
              <a:t>Glycol,Niacinamide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err="1"/>
              <a:t>Glycerin,Dipropylene</a:t>
            </a:r>
            <a:r>
              <a:rPr lang="en-US" altLang="ko-KR" sz="1200" dirty="0"/>
              <a:t> </a:t>
            </a:r>
            <a:r>
              <a:rPr lang="en-US" altLang="ko-KR" sz="1200" dirty="0" err="1"/>
              <a:t>Glycol,Sodium</a:t>
            </a:r>
            <a:r>
              <a:rPr lang="en-US" altLang="ko-KR" sz="1200" dirty="0"/>
              <a:t> </a:t>
            </a:r>
            <a:r>
              <a:rPr lang="en-US" altLang="ko-KR" sz="1200" dirty="0" err="1"/>
              <a:t>Hyaluronate,Panthenol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err="1"/>
              <a:t>Bis</a:t>
            </a:r>
            <a:r>
              <a:rPr lang="en-US" altLang="ko-KR" sz="1200" dirty="0"/>
              <a:t> PEG-18 Methyl Ether Dimethyl </a:t>
            </a:r>
            <a:r>
              <a:rPr lang="en-US" altLang="ko-KR" sz="1200" dirty="0" err="1"/>
              <a:t>Silane,Triethanolamine,Carbomer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Allantoin,PEG-60 Hydrogenated Castor </a:t>
            </a:r>
            <a:r>
              <a:rPr lang="en-US" altLang="ko-KR" sz="1200" dirty="0" err="1"/>
              <a:t>Oil,Methylparaben</a:t>
            </a:r>
            <a:r>
              <a:rPr lang="en-US" altLang="ko-KR" sz="1200" dirty="0"/>
              <a:t> </a:t>
            </a:r>
            <a:br>
              <a:rPr lang="en-US" altLang="ko-KR" sz="1200" dirty="0"/>
            </a:br>
            <a:r>
              <a:rPr lang="en-US" altLang="ko-KR" sz="1200" dirty="0" err="1"/>
              <a:t>Chondrus</a:t>
            </a:r>
            <a:r>
              <a:rPr lang="en-US" altLang="ko-KR" sz="1200" dirty="0"/>
              <a:t> </a:t>
            </a:r>
            <a:r>
              <a:rPr lang="en-US" altLang="ko-KR" sz="1200" dirty="0" err="1"/>
              <a:t>Crispus</a:t>
            </a:r>
            <a:r>
              <a:rPr lang="en-US" altLang="ko-KR" sz="1200" dirty="0"/>
              <a:t> (Carrageenan),</a:t>
            </a:r>
            <a:r>
              <a:rPr lang="en-US" altLang="ko-KR" sz="1200" dirty="0" err="1"/>
              <a:t>Portulaca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Oleracea</a:t>
            </a:r>
            <a:r>
              <a:rPr lang="en-US" altLang="ko-KR" sz="1200" dirty="0"/>
              <a:t> Extract </a:t>
            </a:r>
            <a:br>
              <a:rPr lang="en-US" altLang="ko-KR" sz="1200" dirty="0"/>
            </a:br>
            <a:r>
              <a:rPr lang="en-US" altLang="ko-KR" sz="1200" dirty="0"/>
              <a:t>Citrus </a:t>
            </a:r>
            <a:r>
              <a:rPr lang="en-US" altLang="ko-KR" sz="1200" dirty="0" err="1"/>
              <a:t>Medica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Limonum</a:t>
            </a:r>
            <a:r>
              <a:rPr lang="en-US" altLang="ko-KR" sz="1200" dirty="0"/>
              <a:t>(Lemon) Fruit </a:t>
            </a:r>
            <a:r>
              <a:rPr lang="en-US" altLang="ko-KR" sz="1200" dirty="0" err="1"/>
              <a:t>Extract,Phenoxyethanol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Disodium </a:t>
            </a:r>
            <a:r>
              <a:rPr lang="en-US" altLang="ko-KR" sz="1200" dirty="0" err="1"/>
              <a:t>EDTA,Tocopheryl</a:t>
            </a:r>
            <a:r>
              <a:rPr lang="en-US" altLang="ko-KR" sz="1200" dirty="0"/>
              <a:t> </a:t>
            </a:r>
            <a:r>
              <a:rPr lang="en-US" altLang="ko-KR" sz="1200" dirty="0" err="1"/>
              <a:t>Acetate,Propylparaben,Fragrance</a:t>
            </a:r>
            <a:r>
              <a:rPr lang="en-US" altLang="ko-KR" sz="1200" dirty="0"/>
              <a:t> 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4032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13242</TotalTime>
  <Words>3232</Words>
  <Application>Microsoft Office PowerPoint</Application>
  <PresentationFormat>Экран (4:3)</PresentationFormat>
  <Paragraphs>243</Paragraphs>
  <Slides>34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Office 테마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Registered User</dc:creator>
  <cp:lastModifiedBy>N</cp:lastModifiedBy>
  <cp:revision>384</cp:revision>
  <cp:lastPrinted>2015-09-09T00:25:55Z</cp:lastPrinted>
  <dcterms:created xsi:type="dcterms:W3CDTF">2015-09-02T06:07:12Z</dcterms:created>
  <dcterms:modified xsi:type="dcterms:W3CDTF">2015-10-14T00:12:06Z</dcterms:modified>
</cp:coreProperties>
</file>